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9" r:id="rId4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7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1075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201960B-25AE-9F7D-466F-7C582F38257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5F6054A2-554D-26BC-8125-A78F48F2DC3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3ACDE4B-950A-926A-AA35-1771DEC003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98444-F45A-419C-B43F-1390B1DB7516}" type="datetimeFigureOut">
              <a:rPr lang="de-DE" smtClean="0"/>
              <a:t>05.06.2026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6ED0438-A34C-64FD-F0D6-5D29AA42BD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1C7905E-8549-E8E7-D7D9-F765F40A79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21DF20-5294-4281-B454-6C070F16B83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561368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5F9AE60-8BAE-9DBE-3B97-E3FF02B79B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81F1553B-E7D3-CE04-C6CE-C2753A50A6C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CCB266A-91C6-2684-63D8-151E6565F1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98444-F45A-419C-B43F-1390B1DB7516}" type="datetimeFigureOut">
              <a:rPr lang="de-DE" smtClean="0"/>
              <a:t>05.06.2026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9FEB8FE-7533-1828-0EC9-8A59F69C93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CE0251D-2EFA-9E34-809F-A08364A2C1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21DF20-5294-4281-B454-6C070F16B83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130346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E435FF66-7C19-E175-D20A-8E93F151C7B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6C577BA5-D4D2-0532-D69F-B368A0CC93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04A4663-DEDA-D340-6CA4-3F004B56BE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98444-F45A-419C-B43F-1390B1DB7516}" type="datetimeFigureOut">
              <a:rPr lang="de-DE" smtClean="0"/>
              <a:t>05.06.2026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1E9F544-B0F5-A93A-CBB3-2EAFF9C308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B811AE3-AA65-9E7B-1236-2DC9BA55F5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21DF20-5294-4281-B454-6C070F16B83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161971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9C60B93-F40A-6242-ACA1-A604A53853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49531B3-7BC2-4963-D359-5EB712954B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5FB8E81-76D1-954D-FAFA-DA805364D0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98444-F45A-419C-B43F-1390B1DB7516}" type="datetimeFigureOut">
              <a:rPr lang="de-DE" smtClean="0"/>
              <a:t>05.06.2026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F5CB03A-7BFD-7616-8D38-F87D6B07EB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7255C2C5-AF7F-BF94-7F25-32241D0841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21DF20-5294-4281-B454-6C070F16B83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174191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0344732-B049-FE5A-F409-D06F267803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DA428B82-9C07-5FD1-7C09-6C8C451D9E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22C1CF4-4B34-4ADA-45C2-32F13839E3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98444-F45A-419C-B43F-1390B1DB7516}" type="datetimeFigureOut">
              <a:rPr lang="de-DE" smtClean="0"/>
              <a:t>05.06.2026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D81913E-039D-C53F-7956-91E4E235C2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255077D-87C5-CF1E-F2D6-2CE0EBC084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21DF20-5294-4281-B454-6C070F16B83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354492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2012771-2F77-FF32-E6F2-ED890C0F8D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F7437C5-02DB-7596-848B-2E8C2F1C0F7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C9D84913-EF8C-EA27-3605-4DC89C7BC55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7999BAA2-4F09-C90D-8AB4-65372185DE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98444-F45A-419C-B43F-1390B1DB7516}" type="datetimeFigureOut">
              <a:rPr lang="de-DE" smtClean="0"/>
              <a:t>05.06.2026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17EB59E4-0726-CA7D-4CB7-F17C48CF9C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CF385E1B-DEA3-DA18-C99B-564696F52E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21DF20-5294-4281-B454-6C070F16B83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714125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F7183B0-D93A-3E2C-3122-A5F8111A98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234223AD-A81D-2184-7A56-4E1071F702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A5063613-53E5-75F0-B999-195A761BE9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1846C3C2-169D-C455-FF07-724EE331D19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71673A34-DA63-E9AF-EE27-61634CCC4AB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853AE363-8263-D25C-FA9E-C27C675B70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98444-F45A-419C-B43F-1390B1DB7516}" type="datetimeFigureOut">
              <a:rPr lang="de-DE" smtClean="0"/>
              <a:t>05.06.2026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A435C6D6-AEF3-8C82-8193-7876DA6091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7C74AF90-8245-D4CC-7D17-EEB2ABEF08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21DF20-5294-4281-B454-6C070F16B83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304779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D152D4C-92D5-730D-8F84-D6F862DC04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F40671E4-A351-57FD-59E1-10FA53DB01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98444-F45A-419C-B43F-1390B1DB7516}" type="datetimeFigureOut">
              <a:rPr lang="de-DE" smtClean="0"/>
              <a:t>05.06.2026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C4A94143-F15B-A0D8-BFA1-A3F7A9D691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A60A2F53-0367-A52A-D6FE-B827F03140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21DF20-5294-4281-B454-6C070F16B83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76765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F81BC12E-1D98-BD70-4DD1-09F0FC241D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98444-F45A-419C-B43F-1390B1DB7516}" type="datetimeFigureOut">
              <a:rPr lang="de-DE" smtClean="0"/>
              <a:t>05.06.2026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06F65B56-1459-23EE-0738-07C91CCB34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C53BE526-1206-0C90-07D8-1B291D758B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21DF20-5294-4281-B454-6C070F16B83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217718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5BB7A15-5226-9B21-51F2-BBFF920948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5B06FDB-9268-7601-5E81-8605EDFD49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3EAED202-C08E-16EC-36F4-DBFB0870166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64C6E677-A8D0-7CB4-E385-9154347617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98444-F45A-419C-B43F-1390B1DB7516}" type="datetimeFigureOut">
              <a:rPr lang="de-DE" smtClean="0"/>
              <a:t>05.06.2026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EB340A0C-C6A8-9092-1BA8-56C007022B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3AD1E605-C828-44AA-9E85-33D955F31B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21DF20-5294-4281-B454-6C070F16B83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421051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C4C05F6-977C-6DEC-48BA-52B54A3C14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69E8C93C-0CE7-8678-ACF6-CE3F0373752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61F4F85F-C91E-F0C7-0650-FC7FF3167FB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60C15938-E81E-5411-B5D1-1FE0381C2A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98444-F45A-419C-B43F-1390B1DB7516}" type="datetimeFigureOut">
              <a:rPr lang="de-DE" smtClean="0"/>
              <a:t>05.06.2026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4A3D6BAA-B8CC-B09F-4BB5-A10D0274C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DB679539-6C8D-EFE3-3550-3CCBEBA6F2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21DF20-5294-4281-B454-6C070F16B83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995653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205D8526-87D1-C8CB-7834-4234DDADFE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AC60D9B4-7140-21DB-5122-AF004C95B1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3D24AD9-5800-8862-3164-C25D999E9D2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5798444-F45A-419C-B43F-1390B1DB7516}" type="datetimeFigureOut">
              <a:rPr lang="de-DE" smtClean="0"/>
              <a:t>05.06.2026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9660434-89BB-07A4-8185-5DF040A75C3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17095704-649F-26F1-EA82-ADBFB822D0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921DF20-5294-4281-B454-6C070F16B83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719376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: eine Ecke abgeschnitten 3">
            <a:extLst>
              <a:ext uri="{FF2B5EF4-FFF2-40B4-BE49-F238E27FC236}">
                <a16:creationId xmlns:a16="http://schemas.microsoft.com/office/drawing/2014/main" id="{6B063A69-58EE-293A-CBC5-2D1D11284B0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flipH="1">
            <a:off x="394902" y="1466023"/>
            <a:ext cx="3762234" cy="3437282"/>
          </a:xfrm>
          <a:prstGeom prst="snip1Rect">
            <a:avLst>
              <a:gd name="adj" fmla="val 29113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Rechteck: eine Ecke abgeschnitten 4">
            <a:extLst>
              <a:ext uri="{FF2B5EF4-FFF2-40B4-BE49-F238E27FC236}">
                <a16:creationId xmlns:a16="http://schemas.microsoft.com/office/drawing/2014/main" id="{55F67723-8FF6-39F8-97B6-B03E4434E61C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7988332" y="1466022"/>
            <a:ext cx="3762234" cy="3437282"/>
          </a:xfrm>
          <a:prstGeom prst="snip1Rect">
            <a:avLst>
              <a:gd name="adj" fmla="val 23349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131" name="Gruppieren 130">
            <a:extLst>
              <a:ext uri="{FF2B5EF4-FFF2-40B4-BE49-F238E27FC236}">
                <a16:creationId xmlns:a16="http://schemas.microsoft.com/office/drawing/2014/main" id="{DCEE71AC-5873-76A3-D6F4-9F872342A5F0}"/>
              </a:ext>
            </a:extLst>
          </p:cNvPr>
          <p:cNvGrpSpPr/>
          <p:nvPr/>
        </p:nvGrpSpPr>
        <p:grpSpPr>
          <a:xfrm>
            <a:off x="496957" y="4044396"/>
            <a:ext cx="1449953" cy="731355"/>
            <a:chOff x="496957" y="4044396"/>
            <a:chExt cx="1449953" cy="731355"/>
          </a:xfrm>
        </p:grpSpPr>
        <p:sp>
          <p:nvSpPr>
            <p:cNvPr id="27" name="Ellipse 26">
              <a:extLst>
                <a:ext uri="{FF2B5EF4-FFF2-40B4-BE49-F238E27FC236}">
                  <a16:creationId xmlns:a16="http://schemas.microsoft.com/office/drawing/2014/main" id="{8A2DA481-F154-7D04-4A41-4EC51C11271B}"/>
                </a:ext>
              </a:extLst>
            </p:cNvPr>
            <p:cNvSpPr/>
            <p:nvPr/>
          </p:nvSpPr>
          <p:spPr>
            <a:xfrm>
              <a:off x="568668" y="4068416"/>
              <a:ext cx="414131" cy="414131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9" name="Rechteck 28">
              <a:extLst>
                <a:ext uri="{FF2B5EF4-FFF2-40B4-BE49-F238E27FC236}">
                  <a16:creationId xmlns:a16="http://schemas.microsoft.com/office/drawing/2014/main" id="{B978DF3D-9FAB-A094-EFD1-52AEF93B7B50}"/>
                </a:ext>
              </a:extLst>
            </p:cNvPr>
            <p:cNvSpPr/>
            <p:nvPr/>
          </p:nvSpPr>
          <p:spPr>
            <a:xfrm>
              <a:off x="1117147" y="4046880"/>
              <a:ext cx="171551" cy="45720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32" name="Rechteck 31">
              <a:extLst>
                <a:ext uri="{FF2B5EF4-FFF2-40B4-BE49-F238E27FC236}">
                  <a16:creationId xmlns:a16="http://schemas.microsoft.com/office/drawing/2014/main" id="{6CB16A64-E8D3-88BA-8E0E-2CCF3768EF76}"/>
                </a:ext>
              </a:extLst>
            </p:cNvPr>
            <p:cNvSpPr/>
            <p:nvPr/>
          </p:nvSpPr>
          <p:spPr>
            <a:xfrm>
              <a:off x="1541174" y="4044396"/>
              <a:ext cx="171551" cy="45720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34" name="Rechteck 33">
              <a:extLst>
                <a:ext uri="{FF2B5EF4-FFF2-40B4-BE49-F238E27FC236}">
                  <a16:creationId xmlns:a16="http://schemas.microsoft.com/office/drawing/2014/main" id="{666EFA25-A025-C6F7-078E-F606892163F1}"/>
                </a:ext>
              </a:extLst>
            </p:cNvPr>
            <p:cNvSpPr/>
            <p:nvPr/>
          </p:nvSpPr>
          <p:spPr>
            <a:xfrm>
              <a:off x="496957" y="4591878"/>
              <a:ext cx="1449953" cy="1838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de-DE" sz="1050" dirty="0">
                <a:solidFill>
                  <a:schemeClr val="bg1"/>
                </a:solidFill>
                <a:latin typeface="Bahnschrift Condensed" panose="020B0502040204020203" pitchFamily="34" charset="0"/>
              </a:endParaRPr>
            </a:p>
          </p:txBody>
        </p:sp>
      </p:grpSp>
      <p:sp>
        <p:nvSpPr>
          <p:cNvPr id="41" name="Rechteck 40">
            <a:extLst>
              <a:ext uri="{FF2B5EF4-FFF2-40B4-BE49-F238E27FC236}">
                <a16:creationId xmlns:a16="http://schemas.microsoft.com/office/drawing/2014/main" id="{CF8E8BF4-C57D-E9CC-689C-303B3B76E446}"/>
              </a:ext>
            </a:extLst>
          </p:cNvPr>
          <p:cNvSpPr/>
          <p:nvPr/>
        </p:nvSpPr>
        <p:spPr>
          <a:xfrm rot="18900000">
            <a:off x="682121" y="2490403"/>
            <a:ext cx="171551" cy="457201"/>
          </a:xfrm>
          <a:prstGeom prst="rect">
            <a:avLst/>
          </a:prstGeom>
          <a:solidFill>
            <a:schemeClr val="tx1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4" name="Rechteck 43">
            <a:extLst>
              <a:ext uri="{FF2B5EF4-FFF2-40B4-BE49-F238E27FC236}">
                <a16:creationId xmlns:a16="http://schemas.microsoft.com/office/drawing/2014/main" id="{A1B4C91F-F9E4-C944-B979-05F6E11CCCB9}"/>
              </a:ext>
            </a:extLst>
          </p:cNvPr>
          <p:cNvSpPr/>
          <p:nvPr/>
        </p:nvSpPr>
        <p:spPr>
          <a:xfrm rot="18900000">
            <a:off x="1291068" y="1927072"/>
            <a:ext cx="171551" cy="457201"/>
          </a:xfrm>
          <a:prstGeom prst="rect">
            <a:avLst/>
          </a:prstGeom>
          <a:solidFill>
            <a:schemeClr val="tx1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7" name="Rechteck 46">
            <a:extLst>
              <a:ext uri="{FF2B5EF4-FFF2-40B4-BE49-F238E27FC236}">
                <a16:creationId xmlns:a16="http://schemas.microsoft.com/office/drawing/2014/main" id="{6AFC8DD8-E81D-56DA-A5EA-0CEE4E58925C}"/>
              </a:ext>
            </a:extLst>
          </p:cNvPr>
          <p:cNvSpPr/>
          <p:nvPr/>
        </p:nvSpPr>
        <p:spPr>
          <a:xfrm rot="18900000">
            <a:off x="956736" y="2214572"/>
            <a:ext cx="171551" cy="457201"/>
          </a:xfrm>
          <a:prstGeom prst="rect">
            <a:avLst/>
          </a:prstGeom>
          <a:solidFill>
            <a:schemeClr val="tx1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53" name="Rechteck 52">
            <a:extLst>
              <a:ext uri="{FF2B5EF4-FFF2-40B4-BE49-F238E27FC236}">
                <a16:creationId xmlns:a16="http://schemas.microsoft.com/office/drawing/2014/main" id="{D14DEA3B-FBCB-1608-0816-DAEA6BC800AC}"/>
              </a:ext>
            </a:extLst>
          </p:cNvPr>
          <p:cNvSpPr/>
          <p:nvPr/>
        </p:nvSpPr>
        <p:spPr>
          <a:xfrm rot="18900000">
            <a:off x="1604241" y="1609573"/>
            <a:ext cx="171551" cy="457201"/>
          </a:xfrm>
          <a:prstGeom prst="rect">
            <a:avLst/>
          </a:prstGeom>
          <a:solidFill>
            <a:schemeClr val="tx1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55" name="Rechteck 54">
            <a:extLst>
              <a:ext uri="{FF2B5EF4-FFF2-40B4-BE49-F238E27FC236}">
                <a16:creationId xmlns:a16="http://schemas.microsoft.com/office/drawing/2014/main" id="{EF2FD7A4-2A24-462B-F3B5-FA35E3276683}"/>
              </a:ext>
            </a:extLst>
          </p:cNvPr>
          <p:cNvSpPr/>
          <p:nvPr/>
        </p:nvSpPr>
        <p:spPr>
          <a:xfrm rot="18900000">
            <a:off x="667019" y="2450827"/>
            <a:ext cx="1699879" cy="183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de-DE" sz="1050" dirty="0">
              <a:solidFill>
                <a:schemeClr val="bg1"/>
              </a:solidFill>
              <a:latin typeface="Bahnschrift Condensed" panose="020B0502040204020203" pitchFamily="34" charset="0"/>
            </a:endParaRPr>
          </a:p>
        </p:txBody>
      </p:sp>
      <p:grpSp>
        <p:nvGrpSpPr>
          <p:cNvPr id="132" name="Gruppieren 131">
            <a:extLst>
              <a:ext uri="{FF2B5EF4-FFF2-40B4-BE49-F238E27FC236}">
                <a16:creationId xmlns:a16="http://schemas.microsoft.com/office/drawing/2014/main" id="{0E74E5F0-F884-B1E2-DE13-C616F79CDFAE}"/>
              </a:ext>
            </a:extLst>
          </p:cNvPr>
          <p:cNvGrpSpPr/>
          <p:nvPr/>
        </p:nvGrpSpPr>
        <p:grpSpPr>
          <a:xfrm>
            <a:off x="3118848" y="1600104"/>
            <a:ext cx="692476" cy="587636"/>
            <a:chOff x="3118848" y="1600104"/>
            <a:chExt cx="692476" cy="587636"/>
          </a:xfrm>
        </p:grpSpPr>
        <p:sp>
          <p:nvSpPr>
            <p:cNvPr id="56" name="Ellipse 55">
              <a:extLst>
                <a:ext uri="{FF2B5EF4-FFF2-40B4-BE49-F238E27FC236}">
                  <a16:creationId xmlns:a16="http://schemas.microsoft.com/office/drawing/2014/main" id="{D628FCF8-0821-0954-1FF6-F58F82006F50}"/>
                </a:ext>
              </a:extLst>
            </p:cNvPr>
            <p:cNvSpPr/>
            <p:nvPr/>
          </p:nvSpPr>
          <p:spPr>
            <a:xfrm>
              <a:off x="3397193" y="1686855"/>
              <a:ext cx="414131" cy="414131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8" name="Rechteck 57">
              <a:extLst>
                <a:ext uri="{FF2B5EF4-FFF2-40B4-BE49-F238E27FC236}">
                  <a16:creationId xmlns:a16="http://schemas.microsoft.com/office/drawing/2014/main" id="{C9E54C28-A9B2-0C78-1F89-18365AE1D30F}"/>
                </a:ext>
              </a:extLst>
            </p:cNvPr>
            <p:cNvSpPr/>
            <p:nvPr/>
          </p:nvSpPr>
          <p:spPr>
            <a:xfrm rot="16200000">
              <a:off x="2916967" y="1801985"/>
              <a:ext cx="587636" cy="1838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/>
              <a:endParaRPr lang="de-DE" sz="1050" dirty="0">
                <a:solidFill>
                  <a:schemeClr val="bg1"/>
                </a:solidFill>
                <a:latin typeface="Bahnschrift Condensed" panose="020B0502040204020203" pitchFamily="34" charset="0"/>
              </a:endParaRPr>
            </a:p>
          </p:txBody>
        </p:sp>
      </p:grpSp>
      <p:sp>
        <p:nvSpPr>
          <p:cNvPr id="7" name="Rechteck 6">
            <a:extLst>
              <a:ext uri="{FF2B5EF4-FFF2-40B4-BE49-F238E27FC236}">
                <a16:creationId xmlns:a16="http://schemas.microsoft.com/office/drawing/2014/main" id="{DBC50DCC-B6A7-D7A7-117E-AEE0A7E4C937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4250913" y="2636468"/>
            <a:ext cx="3662623" cy="107273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66" name="Rechteck 65">
            <a:extLst>
              <a:ext uri="{FF2B5EF4-FFF2-40B4-BE49-F238E27FC236}">
                <a16:creationId xmlns:a16="http://schemas.microsoft.com/office/drawing/2014/main" id="{3386E6B3-70F8-811F-3111-1E55500C6F3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4250913" y="1467704"/>
            <a:ext cx="3662623" cy="107273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grpSp>
        <p:nvGrpSpPr>
          <p:cNvPr id="123" name="Gruppieren 122">
            <a:extLst>
              <a:ext uri="{FF2B5EF4-FFF2-40B4-BE49-F238E27FC236}">
                <a16:creationId xmlns:a16="http://schemas.microsoft.com/office/drawing/2014/main" id="{C084C2EB-2EA7-B770-3385-11E790853E44}"/>
              </a:ext>
            </a:extLst>
          </p:cNvPr>
          <p:cNvGrpSpPr/>
          <p:nvPr/>
        </p:nvGrpSpPr>
        <p:grpSpPr>
          <a:xfrm>
            <a:off x="3090836" y="2395660"/>
            <a:ext cx="948903" cy="1870710"/>
            <a:chOff x="2011041" y="2671471"/>
            <a:chExt cx="948903" cy="1870710"/>
          </a:xfrm>
        </p:grpSpPr>
        <p:sp>
          <p:nvSpPr>
            <p:cNvPr id="124" name="Rechteck: abgerundete Ecken 123">
              <a:extLst>
                <a:ext uri="{FF2B5EF4-FFF2-40B4-BE49-F238E27FC236}">
                  <a16:creationId xmlns:a16="http://schemas.microsoft.com/office/drawing/2014/main" id="{3637BCC2-419D-B5C4-4561-03A6EFF1D08B}"/>
                </a:ext>
              </a:extLst>
            </p:cNvPr>
            <p:cNvSpPr/>
            <p:nvPr/>
          </p:nvSpPr>
          <p:spPr>
            <a:xfrm>
              <a:off x="2011041" y="2671471"/>
              <a:ext cx="948903" cy="1870710"/>
            </a:xfrm>
            <a:prstGeom prst="roundRect">
              <a:avLst>
                <a:gd name="adj" fmla="val 11527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bg2"/>
                </a:solidFill>
              </a:endParaRPr>
            </a:p>
            <a:p>
              <a:pPr algn="ctr"/>
              <a:endParaRPr lang="de-DE" dirty="0">
                <a:solidFill>
                  <a:schemeClr val="bg2"/>
                </a:solidFill>
              </a:endParaRPr>
            </a:p>
            <a:p>
              <a:pPr algn="ctr"/>
              <a:endParaRPr lang="de-DE" dirty="0">
                <a:solidFill>
                  <a:schemeClr val="bg2"/>
                </a:solidFill>
              </a:endParaRPr>
            </a:p>
            <a:p>
              <a:pPr algn="ctr"/>
              <a:endParaRPr lang="de-DE" dirty="0">
                <a:solidFill>
                  <a:schemeClr val="bg2"/>
                </a:solidFill>
              </a:endParaRPr>
            </a:p>
          </p:txBody>
        </p:sp>
        <p:sp>
          <p:nvSpPr>
            <p:cNvPr id="125" name="Ellipse 124">
              <a:extLst>
                <a:ext uri="{FF2B5EF4-FFF2-40B4-BE49-F238E27FC236}">
                  <a16:creationId xmlns:a16="http://schemas.microsoft.com/office/drawing/2014/main" id="{F717A8E0-2E8B-597E-A070-63D9F0F90BA2}"/>
                </a:ext>
              </a:extLst>
            </p:cNvPr>
            <p:cNvSpPr/>
            <p:nvPr/>
          </p:nvSpPr>
          <p:spPr>
            <a:xfrm>
              <a:off x="2237842" y="3359176"/>
              <a:ext cx="495300" cy="49530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129" name="Gruppieren 128">
            <a:extLst>
              <a:ext uri="{FF2B5EF4-FFF2-40B4-BE49-F238E27FC236}">
                <a16:creationId xmlns:a16="http://schemas.microsoft.com/office/drawing/2014/main" id="{25AD284C-AAD6-6929-0FEA-675728265B45}"/>
              </a:ext>
            </a:extLst>
          </p:cNvPr>
          <p:cNvGrpSpPr/>
          <p:nvPr/>
        </p:nvGrpSpPr>
        <p:grpSpPr>
          <a:xfrm>
            <a:off x="9829603" y="1610360"/>
            <a:ext cx="1789135" cy="3165391"/>
            <a:chOff x="9829603" y="1610360"/>
            <a:chExt cx="1789135" cy="3165391"/>
          </a:xfrm>
        </p:grpSpPr>
        <p:grpSp>
          <p:nvGrpSpPr>
            <p:cNvPr id="96" name="Gruppieren 95">
              <a:extLst>
                <a:ext uri="{FF2B5EF4-FFF2-40B4-BE49-F238E27FC236}">
                  <a16:creationId xmlns:a16="http://schemas.microsoft.com/office/drawing/2014/main" id="{E29599E5-4482-71E1-AE65-9B4DF7262157}"/>
                </a:ext>
              </a:extLst>
            </p:cNvPr>
            <p:cNvGrpSpPr/>
            <p:nvPr/>
          </p:nvGrpSpPr>
          <p:grpSpPr>
            <a:xfrm>
              <a:off x="9829603" y="1610360"/>
              <a:ext cx="1789135" cy="3165391"/>
              <a:chOff x="9829603" y="1610360"/>
              <a:chExt cx="1789135" cy="3165391"/>
            </a:xfrm>
          </p:grpSpPr>
          <p:sp>
            <p:nvSpPr>
              <p:cNvPr id="90" name="Rechteck: eine Ecke abgeschnitten 89">
                <a:extLst>
                  <a:ext uri="{FF2B5EF4-FFF2-40B4-BE49-F238E27FC236}">
                    <a16:creationId xmlns:a16="http://schemas.microsoft.com/office/drawing/2014/main" id="{0A42D64A-1BEA-B47A-816D-F20CAF231F88}"/>
                  </a:ext>
                </a:extLst>
              </p:cNvPr>
              <p:cNvSpPr/>
              <p:nvPr/>
            </p:nvSpPr>
            <p:spPr>
              <a:xfrm>
                <a:off x="9984356" y="1610360"/>
                <a:ext cx="1634382" cy="3165391"/>
              </a:xfrm>
              <a:prstGeom prst="snip1Rect">
                <a:avLst>
                  <a:gd name="adj" fmla="val 43784"/>
                </a:avLst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95" name="Rechteck: abgerundete Ecken 94">
                <a:extLst>
                  <a:ext uri="{FF2B5EF4-FFF2-40B4-BE49-F238E27FC236}">
                    <a16:creationId xmlns:a16="http://schemas.microsoft.com/office/drawing/2014/main" id="{1A462F3C-1079-F1D0-53F1-2852CFBF53E1}"/>
                  </a:ext>
                </a:extLst>
              </p:cNvPr>
              <p:cNvSpPr/>
              <p:nvPr/>
            </p:nvSpPr>
            <p:spPr>
              <a:xfrm>
                <a:off x="9829603" y="2721167"/>
                <a:ext cx="435643" cy="1952433"/>
              </a:xfrm>
              <a:prstGeom prst="roundRect">
                <a:avLst>
                  <a:gd name="adj" fmla="val 11527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solidFill>
                    <a:schemeClr val="bg2"/>
                  </a:solidFill>
                </a:endParaRPr>
              </a:p>
            </p:txBody>
          </p:sp>
        </p:grpSp>
        <p:sp>
          <p:nvSpPr>
            <p:cNvPr id="106" name="Rechteck 105">
              <a:extLst>
                <a:ext uri="{FF2B5EF4-FFF2-40B4-BE49-F238E27FC236}">
                  <a16:creationId xmlns:a16="http://schemas.microsoft.com/office/drawing/2014/main" id="{2E90DD53-87F4-0E1A-8E40-18F7EC4BA746}"/>
                </a:ext>
              </a:extLst>
            </p:cNvPr>
            <p:cNvSpPr/>
            <p:nvPr/>
          </p:nvSpPr>
          <p:spPr>
            <a:xfrm rot="1800000">
              <a:off x="10177099" y="2330725"/>
              <a:ext cx="996521" cy="18387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de-DE" sz="1050" dirty="0">
                <a:solidFill>
                  <a:schemeClr val="bg1"/>
                </a:solidFill>
                <a:latin typeface="Bahnschrift Condensed" panose="020B0502040204020203" pitchFamily="34" charset="0"/>
              </a:endParaRPr>
            </a:p>
          </p:txBody>
        </p:sp>
        <p:sp>
          <p:nvSpPr>
            <p:cNvPr id="107" name="Ellipse 106">
              <a:extLst>
                <a:ext uri="{FF2B5EF4-FFF2-40B4-BE49-F238E27FC236}">
                  <a16:creationId xmlns:a16="http://schemas.microsoft.com/office/drawing/2014/main" id="{0DC7C257-8FB9-4257-51B9-BC8E0D7C29FC}"/>
                </a:ext>
              </a:extLst>
            </p:cNvPr>
            <p:cNvSpPr/>
            <p:nvPr/>
          </p:nvSpPr>
          <p:spPr>
            <a:xfrm>
              <a:off x="10419798" y="1746566"/>
              <a:ext cx="414131" cy="414131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08" name="Ellipse 107">
              <a:extLst>
                <a:ext uri="{FF2B5EF4-FFF2-40B4-BE49-F238E27FC236}">
                  <a16:creationId xmlns:a16="http://schemas.microsoft.com/office/drawing/2014/main" id="{19450B88-8538-6067-6AFC-0BA610A4EFFB}"/>
                </a:ext>
              </a:extLst>
            </p:cNvPr>
            <p:cNvSpPr/>
            <p:nvPr/>
          </p:nvSpPr>
          <p:spPr>
            <a:xfrm>
              <a:off x="10855240" y="2008530"/>
              <a:ext cx="414131" cy="414131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09" name="Ellipse 108">
              <a:extLst>
                <a:ext uri="{FF2B5EF4-FFF2-40B4-BE49-F238E27FC236}">
                  <a16:creationId xmlns:a16="http://schemas.microsoft.com/office/drawing/2014/main" id="{6E1D5A76-7DAD-523A-AF1A-C2E0D55AE86A}"/>
                </a:ext>
              </a:extLst>
            </p:cNvPr>
            <p:cNvSpPr/>
            <p:nvPr/>
          </p:nvSpPr>
          <p:spPr>
            <a:xfrm>
              <a:off x="10415633" y="2965801"/>
              <a:ext cx="414131" cy="414131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110" name="Ellipse 109">
              <a:extLst>
                <a:ext uri="{FF2B5EF4-FFF2-40B4-BE49-F238E27FC236}">
                  <a16:creationId xmlns:a16="http://schemas.microsoft.com/office/drawing/2014/main" id="{4B2E4A5E-3724-3049-D9F5-AAA27A98D0C6}"/>
                </a:ext>
              </a:extLst>
            </p:cNvPr>
            <p:cNvSpPr/>
            <p:nvPr/>
          </p:nvSpPr>
          <p:spPr>
            <a:xfrm>
              <a:off x="10979355" y="2965800"/>
              <a:ext cx="414131" cy="414131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18" name="Rechteck 117">
              <a:extLst>
                <a:ext uri="{FF2B5EF4-FFF2-40B4-BE49-F238E27FC236}">
                  <a16:creationId xmlns:a16="http://schemas.microsoft.com/office/drawing/2014/main" id="{29DB06AF-DDEF-DBA5-FC72-6564ED67638B}"/>
                </a:ext>
              </a:extLst>
            </p:cNvPr>
            <p:cNvSpPr/>
            <p:nvPr/>
          </p:nvSpPr>
          <p:spPr>
            <a:xfrm>
              <a:off x="10339373" y="4460688"/>
              <a:ext cx="1222707" cy="18387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de-DE" sz="1050" dirty="0">
                  <a:solidFill>
                    <a:schemeClr val="bg1"/>
                  </a:solidFill>
                  <a:latin typeface="Bahnschrift Condensed" panose="020B0502040204020203" pitchFamily="34" charset="0"/>
                </a:rPr>
                <a:t> </a:t>
              </a:r>
            </a:p>
          </p:txBody>
        </p:sp>
        <p:sp>
          <p:nvSpPr>
            <p:cNvPr id="120" name="Rechteck 119">
              <a:extLst>
                <a:ext uri="{FF2B5EF4-FFF2-40B4-BE49-F238E27FC236}">
                  <a16:creationId xmlns:a16="http://schemas.microsoft.com/office/drawing/2014/main" id="{59CEECDB-4642-FAB3-E17B-6A010BBF6440}"/>
                </a:ext>
              </a:extLst>
            </p:cNvPr>
            <p:cNvSpPr/>
            <p:nvPr/>
          </p:nvSpPr>
          <p:spPr>
            <a:xfrm>
              <a:off x="10415925" y="3872297"/>
              <a:ext cx="171551" cy="45720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126" name="Rechteck 125">
              <a:extLst>
                <a:ext uri="{FF2B5EF4-FFF2-40B4-BE49-F238E27FC236}">
                  <a16:creationId xmlns:a16="http://schemas.microsoft.com/office/drawing/2014/main" id="{6360E6C7-C52C-1BC5-7AF7-EC20413D0116}"/>
                </a:ext>
              </a:extLst>
            </p:cNvPr>
            <p:cNvSpPr/>
            <p:nvPr/>
          </p:nvSpPr>
          <p:spPr>
            <a:xfrm>
              <a:off x="10412590" y="3487772"/>
              <a:ext cx="996521" cy="18387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de-DE" sz="1050" dirty="0">
                <a:solidFill>
                  <a:schemeClr val="bg1"/>
                </a:solidFill>
                <a:latin typeface="Bahnschrift Condensed" panose="020B0502040204020203" pitchFamily="34" charset="0"/>
              </a:endParaRPr>
            </a:p>
          </p:txBody>
        </p:sp>
      </p:grpSp>
      <p:grpSp>
        <p:nvGrpSpPr>
          <p:cNvPr id="128" name="Gruppieren 127">
            <a:extLst>
              <a:ext uri="{FF2B5EF4-FFF2-40B4-BE49-F238E27FC236}">
                <a16:creationId xmlns:a16="http://schemas.microsoft.com/office/drawing/2014/main" id="{5BBF09F5-0439-3151-50DB-584FA35F754C}"/>
              </a:ext>
            </a:extLst>
          </p:cNvPr>
          <p:cNvGrpSpPr/>
          <p:nvPr/>
        </p:nvGrpSpPr>
        <p:grpSpPr>
          <a:xfrm>
            <a:off x="8150808" y="2768070"/>
            <a:ext cx="1378556" cy="1870710"/>
            <a:chOff x="8150808" y="2768070"/>
            <a:chExt cx="1378556" cy="1870710"/>
          </a:xfrm>
        </p:grpSpPr>
        <p:sp>
          <p:nvSpPr>
            <p:cNvPr id="103" name="Rechteck: abgerundete Ecken 102">
              <a:extLst>
                <a:ext uri="{FF2B5EF4-FFF2-40B4-BE49-F238E27FC236}">
                  <a16:creationId xmlns:a16="http://schemas.microsoft.com/office/drawing/2014/main" id="{DC836971-F4DD-FAFA-CF9D-5C06130F026E}"/>
                </a:ext>
              </a:extLst>
            </p:cNvPr>
            <p:cNvSpPr/>
            <p:nvPr/>
          </p:nvSpPr>
          <p:spPr>
            <a:xfrm>
              <a:off x="8580461" y="2768070"/>
              <a:ext cx="948903" cy="1870710"/>
            </a:xfrm>
            <a:prstGeom prst="roundRect">
              <a:avLst>
                <a:gd name="adj" fmla="val 11527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bg2"/>
                </a:solidFill>
              </a:endParaRPr>
            </a:p>
          </p:txBody>
        </p:sp>
        <p:grpSp>
          <p:nvGrpSpPr>
            <p:cNvPr id="91" name="Gruppieren 90">
              <a:extLst>
                <a:ext uri="{FF2B5EF4-FFF2-40B4-BE49-F238E27FC236}">
                  <a16:creationId xmlns:a16="http://schemas.microsoft.com/office/drawing/2014/main" id="{10C7841D-24A5-1AE5-1F71-64BCAD27C71B}"/>
                </a:ext>
              </a:extLst>
            </p:cNvPr>
            <p:cNvGrpSpPr/>
            <p:nvPr/>
          </p:nvGrpSpPr>
          <p:grpSpPr>
            <a:xfrm>
              <a:off x="8150808" y="2768070"/>
              <a:ext cx="948903" cy="1870710"/>
              <a:chOff x="2011041" y="2671471"/>
              <a:chExt cx="948903" cy="1870710"/>
            </a:xfrm>
          </p:grpSpPr>
          <p:sp>
            <p:nvSpPr>
              <p:cNvPr id="92" name="Rechteck: abgerundete Ecken 91">
                <a:extLst>
                  <a:ext uri="{FF2B5EF4-FFF2-40B4-BE49-F238E27FC236}">
                    <a16:creationId xmlns:a16="http://schemas.microsoft.com/office/drawing/2014/main" id="{AB1DD7A8-BC20-D22C-1772-C1A7030A5757}"/>
                  </a:ext>
                </a:extLst>
              </p:cNvPr>
              <p:cNvSpPr/>
              <p:nvPr/>
            </p:nvSpPr>
            <p:spPr>
              <a:xfrm>
                <a:off x="2011041" y="2671471"/>
                <a:ext cx="948903" cy="1870710"/>
              </a:xfrm>
              <a:prstGeom prst="roundRect">
                <a:avLst>
                  <a:gd name="adj" fmla="val 11527"/>
                </a:avLst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chemeClr val="bg2"/>
                  </a:solidFill>
                </a:endParaRPr>
              </a:p>
              <a:p>
                <a:pPr algn="ctr"/>
                <a:endParaRPr lang="de-DE" dirty="0">
                  <a:solidFill>
                    <a:schemeClr val="bg2"/>
                  </a:solidFill>
                </a:endParaRPr>
              </a:p>
              <a:p>
                <a:pPr algn="ctr"/>
                <a:endParaRPr lang="de-DE" dirty="0">
                  <a:solidFill>
                    <a:schemeClr val="bg2"/>
                  </a:solidFill>
                </a:endParaRPr>
              </a:p>
              <a:p>
                <a:pPr algn="ctr"/>
                <a:endParaRPr lang="de-DE" dirty="0">
                  <a:solidFill>
                    <a:schemeClr val="bg2"/>
                  </a:solidFill>
                </a:endParaRPr>
              </a:p>
            </p:txBody>
          </p:sp>
          <p:sp>
            <p:nvSpPr>
              <p:cNvPr id="93" name="Ellipse 92">
                <a:extLst>
                  <a:ext uri="{FF2B5EF4-FFF2-40B4-BE49-F238E27FC236}">
                    <a16:creationId xmlns:a16="http://schemas.microsoft.com/office/drawing/2014/main" id="{72D72EAB-07B0-D57E-7133-75B68F732D97}"/>
                  </a:ext>
                </a:extLst>
              </p:cNvPr>
              <p:cNvSpPr/>
              <p:nvPr/>
            </p:nvSpPr>
            <p:spPr>
              <a:xfrm>
                <a:off x="2237842" y="3359176"/>
                <a:ext cx="495300" cy="4953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sp>
        <p:nvSpPr>
          <p:cNvPr id="138" name="Rechteck 137">
            <a:extLst>
              <a:ext uri="{FF2B5EF4-FFF2-40B4-BE49-F238E27FC236}">
                <a16:creationId xmlns:a16="http://schemas.microsoft.com/office/drawing/2014/main" id="{D17C6248-B1F3-C93C-4EAC-5EFD93F7A69A}"/>
              </a:ext>
            </a:extLst>
          </p:cNvPr>
          <p:cNvSpPr/>
          <p:nvPr/>
        </p:nvSpPr>
        <p:spPr>
          <a:xfrm>
            <a:off x="11234310" y="3887690"/>
            <a:ext cx="171551" cy="457201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64" name="Textfeld 163">
            <a:extLst>
              <a:ext uri="{FF2B5EF4-FFF2-40B4-BE49-F238E27FC236}">
                <a16:creationId xmlns:a16="http://schemas.microsoft.com/office/drawing/2014/main" id="{76902850-C225-7050-CAB4-18FB71CABC88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4261602" y="5626608"/>
            <a:ext cx="388920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000" dirty="0">
                <a:latin typeface="Bahnschrift Condensed" panose="020B0502040204020203" pitchFamily="34" charset="0"/>
              </a:rPr>
              <a:t>TrainCab Konfigurator</a:t>
            </a:r>
          </a:p>
        </p:txBody>
      </p:sp>
      <p:sp>
        <p:nvSpPr>
          <p:cNvPr id="166" name="Rechteck 165">
            <a:extLst>
              <a:ext uri="{FF2B5EF4-FFF2-40B4-BE49-F238E27FC236}">
                <a16:creationId xmlns:a16="http://schemas.microsoft.com/office/drawing/2014/main" id="{3EA45F78-9A0F-7AFA-CAB5-EC133EB5E02A}"/>
              </a:ext>
            </a:extLst>
          </p:cNvPr>
          <p:cNvSpPr/>
          <p:nvPr/>
        </p:nvSpPr>
        <p:spPr>
          <a:xfrm>
            <a:off x="10825117" y="3887690"/>
            <a:ext cx="171551" cy="457201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546B6A35-BEEA-0491-E7F9-FE67DCF3396A}"/>
              </a:ext>
            </a:extLst>
          </p:cNvPr>
          <p:cNvGrpSpPr/>
          <p:nvPr/>
        </p:nvGrpSpPr>
        <p:grpSpPr>
          <a:xfrm>
            <a:off x="2018590" y="2713827"/>
            <a:ext cx="948903" cy="1870710"/>
            <a:chOff x="2011041" y="2671471"/>
            <a:chExt cx="948903" cy="1870710"/>
          </a:xfrm>
        </p:grpSpPr>
        <p:sp>
          <p:nvSpPr>
            <p:cNvPr id="3" name="Rechteck: abgerundete Ecken 2">
              <a:extLst>
                <a:ext uri="{FF2B5EF4-FFF2-40B4-BE49-F238E27FC236}">
                  <a16:creationId xmlns:a16="http://schemas.microsoft.com/office/drawing/2014/main" id="{A33772BC-EAA2-159E-3A7F-F17B15BCCB4F}"/>
                </a:ext>
              </a:extLst>
            </p:cNvPr>
            <p:cNvSpPr/>
            <p:nvPr/>
          </p:nvSpPr>
          <p:spPr>
            <a:xfrm>
              <a:off x="2011041" y="2671471"/>
              <a:ext cx="948903" cy="1870710"/>
            </a:xfrm>
            <a:prstGeom prst="roundRect">
              <a:avLst>
                <a:gd name="adj" fmla="val 11527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bg2"/>
                </a:solidFill>
              </a:endParaRPr>
            </a:p>
            <a:p>
              <a:pPr algn="ctr"/>
              <a:endParaRPr lang="de-DE" dirty="0">
                <a:solidFill>
                  <a:schemeClr val="bg2"/>
                </a:solidFill>
              </a:endParaRPr>
            </a:p>
            <a:p>
              <a:pPr algn="ctr"/>
              <a:endParaRPr lang="de-DE" dirty="0">
                <a:solidFill>
                  <a:schemeClr val="bg2"/>
                </a:solidFill>
              </a:endParaRPr>
            </a:p>
            <a:p>
              <a:pPr algn="ctr"/>
              <a:endParaRPr lang="de-DE" dirty="0">
                <a:solidFill>
                  <a:schemeClr val="bg2"/>
                </a:solidFill>
              </a:endParaRPr>
            </a:p>
          </p:txBody>
        </p:sp>
        <p:sp>
          <p:nvSpPr>
            <p:cNvPr id="6" name="Ellipse 5">
              <a:extLst>
                <a:ext uri="{FF2B5EF4-FFF2-40B4-BE49-F238E27FC236}">
                  <a16:creationId xmlns:a16="http://schemas.microsoft.com/office/drawing/2014/main" id="{E782D329-5BE6-99A9-B876-BCEC9A299E05}"/>
                </a:ext>
              </a:extLst>
            </p:cNvPr>
            <p:cNvSpPr/>
            <p:nvPr/>
          </p:nvSpPr>
          <p:spPr>
            <a:xfrm>
              <a:off x="2237842" y="3359176"/>
              <a:ext cx="495300" cy="49530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8" name="Gruppieren 7">
            <a:extLst>
              <a:ext uri="{FF2B5EF4-FFF2-40B4-BE49-F238E27FC236}">
                <a16:creationId xmlns:a16="http://schemas.microsoft.com/office/drawing/2014/main" id="{B9CE6DC0-6ACE-D370-C255-97FC173F117C}"/>
              </a:ext>
            </a:extLst>
          </p:cNvPr>
          <p:cNvGrpSpPr/>
          <p:nvPr/>
        </p:nvGrpSpPr>
        <p:grpSpPr>
          <a:xfrm>
            <a:off x="9247055" y="2762028"/>
            <a:ext cx="948903" cy="1870710"/>
            <a:chOff x="2011041" y="2671471"/>
            <a:chExt cx="948903" cy="1870710"/>
          </a:xfrm>
        </p:grpSpPr>
        <p:sp>
          <p:nvSpPr>
            <p:cNvPr id="10" name="Rechteck: abgerundete Ecken 9">
              <a:extLst>
                <a:ext uri="{FF2B5EF4-FFF2-40B4-BE49-F238E27FC236}">
                  <a16:creationId xmlns:a16="http://schemas.microsoft.com/office/drawing/2014/main" id="{8237D8DB-3BDB-9D55-123E-0CF194C38194}"/>
                </a:ext>
              </a:extLst>
            </p:cNvPr>
            <p:cNvSpPr/>
            <p:nvPr/>
          </p:nvSpPr>
          <p:spPr>
            <a:xfrm>
              <a:off x="2011041" y="2671471"/>
              <a:ext cx="948903" cy="1870710"/>
            </a:xfrm>
            <a:prstGeom prst="roundRect">
              <a:avLst>
                <a:gd name="adj" fmla="val 11527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bg2"/>
                </a:solidFill>
              </a:endParaRPr>
            </a:p>
            <a:p>
              <a:pPr algn="ctr"/>
              <a:endParaRPr lang="de-DE" dirty="0">
                <a:solidFill>
                  <a:schemeClr val="bg2"/>
                </a:solidFill>
              </a:endParaRPr>
            </a:p>
            <a:p>
              <a:pPr algn="ctr"/>
              <a:endParaRPr lang="de-DE" dirty="0">
                <a:solidFill>
                  <a:schemeClr val="bg2"/>
                </a:solidFill>
              </a:endParaRPr>
            </a:p>
            <a:p>
              <a:pPr algn="ctr"/>
              <a:endParaRPr lang="de-DE" dirty="0">
                <a:solidFill>
                  <a:schemeClr val="bg2"/>
                </a:solidFill>
              </a:endParaRPr>
            </a:p>
          </p:txBody>
        </p:sp>
        <p:sp>
          <p:nvSpPr>
            <p:cNvPr id="11" name="Ellipse 10">
              <a:extLst>
                <a:ext uri="{FF2B5EF4-FFF2-40B4-BE49-F238E27FC236}">
                  <a16:creationId xmlns:a16="http://schemas.microsoft.com/office/drawing/2014/main" id="{5BE67A36-9476-9710-CF8F-E1FEB871D6AB}"/>
                </a:ext>
              </a:extLst>
            </p:cNvPr>
            <p:cNvSpPr/>
            <p:nvPr/>
          </p:nvSpPr>
          <p:spPr>
            <a:xfrm>
              <a:off x="2237842" y="3359176"/>
              <a:ext cx="495300" cy="49530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12" name="Gruppieren 11">
            <a:extLst>
              <a:ext uri="{FF2B5EF4-FFF2-40B4-BE49-F238E27FC236}">
                <a16:creationId xmlns:a16="http://schemas.microsoft.com/office/drawing/2014/main" id="{7DD8F191-FE63-1217-C7E1-3900739B87A2}"/>
              </a:ext>
            </a:extLst>
          </p:cNvPr>
          <p:cNvGrpSpPr/>
          <p:nvPr/>
        </p:nvGrpSpPr>
        <p:grpSpPr>
          <a:xfrm>
            <a:off x="4333253" y="1572723"/>
            <a:ext cx="1722991" cy="870449"/>
            <a:chOff x="5141178" y="4117399"/>
            <a:chExt cx="1722991" cy="870449"/>
          </a:xfrm>
        </p:grpSpPr>
        <p:sp>
          <p:nvSpPr>
            <p:cNvPr id="14" name="Rechteck: abgerundete Ecken 13">
              <a:extLst>
                <a:ext uri="{FF2B5EF4-FFF2-40B4-BE49-F238E27FC236}">
                  <a16:creationId xmlns:a16="http://schemas.microsoft.com/office/drawing/2014/main" id="{15315955-CCC5-2D6C-FC19-03AB2AFB3177}"/>
                </a:ext>
              </a:extLst>
            </p:cNvPr>
            <p:cNvSpPr/>
            <p:nvPr/>
          </p:nvSpPr>
          <p:spPr>
            <a:xfrm rot="5400000">
              <a:off x="5567449" y="3691128"/>
              <a:ext cx="870449" cy="1722991"/>
            </a:xfrm>
            <a:prstGeom prst="roundRect">
              <a:avLst>
                <a:gd name="adj" fmla="val 11527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bg2"/>
                </a:solidFill>
              </a:endParaRPr>
            </a:p>
          </p:txBody>
        </p:sp>
        <p:sp>
          <p:nvSpPr>
            <p:cNvPr id="15" name="Rechteck 14">
              <a:extLst>
                <a:ext uri="{FF2B5EF4-FFF2-40B4-BE49-F238E27FC236}">
                  <a16:creationId xmlns:a16="http://schemas.microsoft.com/office/drawing/2014/main" id="{03D5A01F-CA7E-BBE9-D804-CD1A11B3DDAE}"/>
                </a:ext>
              </a:extLst>
            </p:cNvPr>
            <p:cNvSpPr/>
            <p:nvPr/>
          </p:nvSpPr>
          <p:spPr>
            <a:xfrm>
              <a:off x="5729595" y="4203240"/>
              <a:ext cx="171551" cy="45720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16" name="Rechteck 15">
              <a:extLst>
                <a:ext uri="{FF2B5EF4-FFF2-40B4-BE49-F238E27FC236}">
                  <a16:creationId xmlns:a16="http://schemas.microsoft.com/office/drawing/2014/main" id="{D3CAF04C-6CCB-53D1-87F3-E77E2F4DE1D4}"/>
                </a:ext>
              </a:extLst>
            </p:cNvPr>
            <p:cNvSpPr/>
            <p:nvPr/>
          </p:nvSpPr>
          <p:spPr>
            <a:xfrm>
              <a:off x="6144443" y="4203240"/>
              <a:ext cx="171551" cy="45720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18" name="Rechteck 17">
              <a:extLst>
                <a:ext uri="{FF2B5EF4-FFF2-40B4-BE49-F238E27FC236}">
                  <a16:creationId xmlns:a16="http://schemas.microsoft.com/office/drawing/2014/main" id="{6AE0A922-691D-DC00-1BCA-09D5EA380641}"/>
                </a:ext>
              </a:extLst>
            </p:cNvPr>
            <p:cNvSpPr/>
            <p:nvPr/>
          </p:nvSpPr>
          <p:spPr>
            <a:xfrm>
              <a:off x="6542761" y="4198169"/>
              <a:ext cx="171551" cy="45720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19" name="Rechteck 18">
              <a:extLst>
                <a:ext uri="{FF2B5EF4-FFF2-40B4-BE49-F238E27FC236}">
                  <a16:creationId xmlns:a16="http://schemas.microsoft.com/office/drawing/2014/main" id="{F3F20645-A0A6-485C-359E-993E7A89FF87}"/>
                </a:ext>
              </a:extLst>
            </p:cNvPr>
            <p:cNvSpPr/>
            <p:nvPr/>
          </p:nvSpPr>
          <p:spPr>
            <a:xfrm>
              <a:off x="5193099" y="4736642"/>
              <a:ext cx="1604307" cy="18387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de-DE" sz="1050" dirty="0">
                <a:solidFill>
                  <a:schemeClr val="bg1"/>
                </a:solidFill>
                <a:latin typeface="Bahnschrift Condensed" panose="020B0502040204020203" pitchFamily="34" charset="0"/>
              </a:endParaRPr>
            </a:p>
          </p:txBody>
        </p:sp>
        <p:sp>
          <p:nvSpPr>
            <p:cNvPr id="20" name="Rechteck 19">
              <a:extLst>
                <a:ext uri="{FF2B5EF4-FFF2-40B4-BE49-F238E27FC236}">
                  <a16:creationId xmlns:a16="http://schemas.microsoft.com/office/drawing/2014/main" id="{46F994B5-8857-832B-E0DA-1DB5B58866B5}"/>
                </a:ext>
              </a:extLst>
            </p:cNvPr>
            <p:cNvSpPr/>
            <p:nvPr/>
          </p:nvSpPr>
          <p:spPr>
            <a:xfrm>
              <a:off x="5320625" y="4198169"/>
              <a:ext cx="171551" cy="45720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</p:grpSp>
      <p:grpSp>
        <p:nvGrpSpPr>
          <p:cNvPr id="21" name="Gruppieren 20">
            <a:extLst>
              <a:ext uri="{FF2B5EF4-FFF2-40B4-BE49-F238E27FC236}">
                <a16:creationId xmlns:a16="http://schemas.microsoft.com/office/drawing/2014/main" id="{4D5E8A37-AF75-BD8E-97DB-42F621D2C855}"/>
              </a:ext>
            </a:extLst>
          </p:cNvPr>
          <p:cNvGrpSpPr/>
          <p:nvPr/>
        </p:nvGrpSpPr>
        <p:grpSpPr>
          <a:xfrm>
            <a:off x="6120914" y="1568846"/>
            <a:ext cx="1722991" cy="870449"/>
            <a:chOff x="5141178" y="4394453"/>
            <a:chExt cx="1722991" cy="870449"/>
          </a:xfrm>
        </p:grpSpPr>
        <p:grpSp>
          <p:nvGrpSpPr>
            <p:cNvPr id="22" name="Gruppieren 21">
              <a:extLst>
                <a:ext uri="{FF2B5EF4-FFF2-40B4-BE49-F238E27FC236}">
                  <a16:creationId xmlns:a16="http://schemas.microsoft.com/office/drawing/2014/main" id="{B30AB773-0653-CA06-53B9-FF703BECB95B}"/>
                </a:ext>
              </a:extLst>
            </p:cNvPr>
            <p:cNvGrpSpPr/>
            <p:nvPr/>
          </p:nvGrpSpPr>
          <p:grpSpPr>
            <a:xfrm>
              <a:off x="5141178" y="4394453"/>
              <a:ext cx="1722991" cy="870449"/>
              <a:chOff x="5141178" y="4117399"/>
              <a:chExt cx="1722991" cy="870449"/>
            </a:xfrm>
          </p:grpSpPr>
          <p:sp>
            <p:nvSpPr>
              <p:cNvPr id="25" name="Rechteck: abgerundete Ecken 24">
                <a:extLst>
                  <a:ext uri="{FF2B5EF4-FFF2-40B4-BE49-F238E27FC236}">
                    <a16:creationId xmlns:a16="http://schemas.microsoft.com/office/drawing/2014/main" id="{D9F2869F-3C9B-C9ED-3115-CEDA36837DA0}"/>
                  </a:ext>
                </a:extLst>
              </p:cNvPr>
              <p:cNvSpPr/>
              <p:nvPr/>
            </p:nvSpPr>
            <p:spPr>
              <a:xfrm rot="5400000">
                <a:off x="5567449" y="3691128"/>
                <a:ext cx="870449" cy="1722991"/>
              </a:xfrm>
              <a:prstGeom prst="roundRect">
                <a:avLst>
                  <a:gd name="adj" fmla="val 11527"/>
                </a:avLst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solidFill>
                    <a:schemeClr val="bg2"/>
                  </a:solidFill>
                </a:endParaRPr>
              </a:p>
            </p:txBody>
          </p:sp>
          <p:sp>
            <p:nvSpPr>
              <p:cNvPr id="26" name="Rechteck 25">
                <a:extLst>
                  <a:ext uri="{FF2B5EF4-FFF2-40B4-BE49-F238E27FC236}">
                    <a16:creationId xmlns:a16="http://schemas.microsoft.com/office/drawing/2014/main" id="{E3499F83-D7FE-7716-C0AE-7BA92AADFFF1}"/>
                  </a:ext>
                </a:extLst>
              </p:cNvPr>
              <p:cNvSpPr/>
              <p:nvPr/>
            </p:nvSpPr>
            <p:spPr>
              <a:xfrm>
                <a:off x="5648315" y="4203240"/>
                <a:ext cx="171551" cy="457201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sp>
            <p:nvSpPr>
              <p:cNvPr id="35" name="Rechteck 34">
                <a:extLst>
                  <a:ext uri="{FF2B5EF4-FFF2-40B4-BE49-F238E27FC236}">
                    <a16:creationId xmlns:a16="http://schemas.microsoft.com/office/drawing/2014/main" id="{3111B8E5-3B07-D4B2-D267-DE22704EF1CE}"/>
                  </a:ext>
                </a:extLst>
              </p:cNvPr>
              <p:cNvSpPr/>
              <p:nvPr/>
            </p:nvSpPr>
            <p:spPr>
              <a:xfrm>
                <a:off x="5193099" y="4736642"/>
                <a:ext cx="1604307" cy="18387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de-DE" sz="1050" dirty="0">
                  <a:solidFill>
                    <a:schemeClr val="bg1"/>
                  </a:solidFill>
                  <a:latin typeface="Bahnschrift Condensed" panose="020B0502040204020203" pitchFamily="34" charset="0"/>
                </a:endParaRPr>
              </a:p>
            </p:txBody>
          </p:sp>
          <p:sp>
            <p:nvSpPr>
              <p:cNvPr id="36" name="Rechteck 35">
                <a:extLst>
                  <a:ext uri="{FF2B5EF4-FFF2-40B4-BE49-F238E27FC236}">
                    <a16:creationId xmlns:a16="http://schemas.microsoft.com/office/drawing/2014/main" id="{7EA527DA-B150-67BE-0F6F-8F1628143530}"/>
                  </a:ext>
                </a:extLst>
              </p:cNvPr>
              <p:cNvSpPr/>
              <p:nvPr/>
            </p:nvSpPr>
            <p:spPr>
              <a:xfrm>
                <a:off x="5295225" y="4198169"/>
                <a:ext cx="171551" cy="457201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</p:grpSp>
        <p:sp>
          <p:nvSpPr>
            <p:cNvPr id="23" name="Ellipse 22">
              <a:extLst>
                <a:ext uri="{FF2B5EF4-FFF2-40B4-BE49-F238E27FC236}">
                  <a16:creationId xmlns:a16="http://schemas.microsoft.com/office/drawing/2014/main" id="{BE02808E-FC65-376F-1386-1928E5599265}"/>
                </a:ext>
              </a:extLst>
            </p:cNvPr>
            <p:cNvSpPr/>
            <p:nvPr/>
          </p:nvSpPr>
          <p:spPr>
            <a:xfrm>
              <a:off x="5935481" y="4504413"/>
              <a:ext cx="414131" cy="414131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24" name="Ellipse 23">
              <a:extLst>
                <a:ext uri="{FF2B5EF4-FFF2-40B4-BE49-F238E27FC236}">
                  <a16:creationId xmlns:a16="http://schemas.microsoft.com/office/drawing/2014/main" id="{28E97EF0-47F4-A75F-04C4-BF23FF89F5C8}"/>
                </a:ext>
              </a:extLst>
            </p:cNvPr>
            <p:cNvSpPr/>
            <p:nvPr/>
          </p:nvSpPr>
          <p:spPr>
            <a:xfrm>
              <a:off x="6405958" y="4504413"/>
              <a:ext cx="414131" cy="414131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</p:grpSp>
      <p:grpSp>
        <p:nvGrpSpPr>
          <p:cNvPr id="38" name="Gruppieren 37">
            <a:extLst>
              <a:ext uri="{FF2B5EF4-FFF2-40B4-BE49-F238E27FC236}">
                <a16:creationId xmlns:a16="http://schemas.microsoft.com/office/drawing/2014/main" id="{DBBF0E1D-3AFD-1EF5-5D6F-F08F58664922}"/>
              </a:ext>
            </a:extLst>
          </p:cNvPr>
          <p:cNvGrpSpPr/>
          <p:nvPr/>
        </p:nvGrpSpPr>
        <p:grpSpPr>
          <a:xfrm>
            <a:off x="4333252" y="2729937"/>
            <a:ext cx="1722991" cy="870449"/>
            <a:chOff x="4317129" y="2924315"/>
            <a:chExt cx="1722991" cy="870449"/>
          </a:xfrm>
        </p:grpSpPr>
        <p:sp>
          <p:nvSpPr>
            <p:cNvPr id="39" name="Rechteck: abgerundete Ecken 38">
              <a:extLst>
                <a:ext uri="{FF2B5EF4-FFF2-40B4-BE49-F238E27FC236}">
                  <a16:creationId xmlns:a16="http://schemas.microsoft.com/office/drawing/2014/main" id="{8D657003-7E64-61AC-FD91-A5D88823C76E}"/>
                </a:ext>
              </a:extLst>
            </p:cNvPr>
            <p:cNvSpPr/>
            <p:nvPr/>
          </p:nvSpPr>
          <p:spPr>
            <a:xfrm rot="5400000">
              <a:off x="4743400" y="2498044"/>
              <a:ext cx="870449" cy="1722991"/>
            </a:xfrm>
            <a:prstGeom prst="roundRect">
              <a:avLst>
                <a:gd name="adj" fmla="val 11527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bg2"/>
                </a:solidFill>
              </a:endParaRPr>
            </a:p>
          </p:txBody>
        </p:sp>
        <p:sp>
          <p:nvSpPr>
            <p:cNvPr id="49" name="Ellipse 48">
              <a:extLst>
                <a:ext uri="{FF2B5EF4-FFF2-40B4-BE49-F238E27FC236}">
                  <a16:creationId xmlns:a16="http://schemas.microsoft.com/office/drawing/2014/main" id="{4C8F9F49-B6D3-F408-B975-C3C43646E36A}"/>
                </a:ext>
              </a:extLst>
            </p:cNvPr>
            <p:cNvSpPr/>
            <p:nvPr/>
          </p:nvSpPr>
          <p:spPr>
            <a:xfrm>
              <a:off x="4379933" y="3014869"/>
              <a:ext cx="414131" cy="414131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0" name="Ellipse 49">
              <a:extLst>
                <a:ext uri="{FF2B5EF4-FFF2-40B4-BE49-F238E27FC236}">
                  <a16:creationId xmlns:a16="http://schemas.microsoft.com/office/drawing/2014/main" id="{F99572A0-FC2D-3240-DB3C-9A6F1E31A6E0}"/>
                </a:ext>
              </a:extLst>
            </p:cNvPr>
            <p:cNvSpPr/>
            <p:nvPr/>
          </p:nvSpPr>
          <p:spPr>
            <a:xfrm>
              <a:off x="5520416" y="3014868"/>
              <a:ext cx="414131" cy="414131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1" name="Ellipse 50">
              <a:extLst>
                <a:ext uri="{FF2B5EF4-FFF2-40B4-BE49-F238E27FC236}">
                  <a16:creationId xmlns:a16="http://schemas.microsoft.com/office/drawing/2014/main" id="{4B3F300F-A96E-6A4C-4916-B1B0A8DDE188}"/>
                </a:ext>
              </a:extLst>
            </p:cNvPr>
            <p:cNvSpPr/>
            <p:nvPr/>
          </p:nvSpPr>
          <p:spPr>
            <a:xfrm>
              <a:off x="4950174" y="3014868"/>
              <a:ext cx="414131" cy="414131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1" name="Rechteck 60">
              <a:extLst>
                <a:ext uri="{FF2B5EF4-FFF2-40B4-BE49-F238E27FC236}">
                  <a16:creationId xmlns:a16="http://schemas.microsoft.com/office/drawing/2014/main" id="{3E0C00AE-1135-0706-53EE-DDB9B14835EF}"/>
                </a:ext>
              </a:extLst>
            </p:cNvPr>
            <p:cNvSpPr/>
            <p:nvPr/>
          </p:nvSpPr>
          <p:spPr>
            <a:xfrm>
              <a:off x="4379933" y="3519552"/>
              <a:ext cx="1604307" cy="18387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de-DE" sz="1050" dirty="0">
                  <a:solidFill>
                    <a:schemeClr val="bg1"/>
                  </a:solidFill>
                  <a:latin typeface="Bahnschrift Condensed" panose="020B0502040204020203" pitchFamily="34" charset="0"/>
                </a:rPr>
                <a:t> </a:t>
              </a:r>
            </a:p>
          </p:txBody>
        </p:sp>
      </p:grpSp>
      <p:grpSp>
        <p:nvGrpSpPr>
          <p:cNvPr id="62" name="Gruppieren 61">
            <a:extLst>
              <a:ext uri="{FF2B5EF4-FFF2-40B4-BE49-F238E27FC236}">
                <a16:creationId xmlns:a16="http://schemas.microsoft.com/office/drawing/2014/main" id="{80F6FDED-FCE1-E0AF-1F48-3AD3EE534491}"/>
              </a:ext>
            </a:extLst>
          </p:cNvPr>
          <p:cNvGrpSpPr/>
          <p:nvPr/>
        </p:nvGrpSpPr>
        <p:grpSpPr>
          <a:xfrm>
            <a:off x="8146641" y="1582778"/>
            <a:ext cx="1722991" cy="870449"/>
            <a:chOff x="4317129" y="2924315"/>
            <a:chExt cx="1722991" cy="870449"/>
          </a:xfrm>
        </p:grpSpPr>
        <p:sp>
          <p:nvSpPr>
            <p:cNvPr id="63" name="Rechteck: abgerundete Ecken 62">
              <a:extLst>
                <a:ext uri="{FF2B5EF4-FFF2-40B4-BE49-F238E27FC236}">
                  <a16:creationId xmlns:a16="http://schemas.microsoft.com/office/drawing/2014/main" id="{59B838F4-1784-9D2C-DAC1-027E3411EBCB}"/>
                </a:ext>
              </a:extLst>
            </p:cNvPr>
            <p:cNvSpPr/>
            <p:nvPr/>
          </p:nvSpPr>
          <p:spPr>
            <a:xfrm rot="5400000">
              <a:off x="4743400" y="2498044"/>
              <a:ext cx="870449" cy="1722991"/>
            </a:xfrm>
            <a:prstGeom prst="roundRect">
              <a:avLst>
                <a:gd name="adj" fmla="val 11527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bg2"/>
                </a:solidFill>
              </a:endParaRPr>
            </a:p>
          </p:txBody>
        </p:sp>
        <p:sp>
          <p:nvSpPr>
            <p:cNvPr id="64" name="Ellipse 63">
              <a:extLst>
                <a:ext uri="{FF2B5EF4-FFF2-40B4-BE49-F238E27FC236}">
                  <a16:creationId xmlns:a16="http://schemas.microsoft.com/office/drawing/2014/main" id="{067035E7-5C9A-6229-BADB-D61755D19FBC}"/>
                </a:ext>
              </a:extLst>
            </p:cNvPr>
            <p:cNvSpPr/>
            <p:nvPr/>
          </p:nvSpPr>
          <p:spPr>
            <a:xfrm>
              <a:off x="4379933" y="3014869"/>
              <a:ext cx="414131" cy="414131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5" name="Ellipse 64">
              <a:extLst>
                <a:ext uri="{FF2B5EF4-FFF2-40B4-BE49-F238E27FC236}">
                  <a16:creationId xmlns:a16="http://schemas.microsoft.com/office/drawing/2014/main" id="{26E83F49-9454-B3F1-64C9-BC19519E71C6}"/>
                </a:ext>
              </a:extLst>
            </p:cNvPr>
            <p:cNvSpPr/>
            <p:nvPr/>
          </p:nvSpPr>
          <p:spPr>
            <a:xfrm>
              <a:off x="5520416" y="3014868"/>
              <a:ext cx="414131" cy="414131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8" name="Ellipse 67">
              <a:extLst>
                <a:ext uri="{FF2B5EF4-FFF2-40B4-BE49-F238E27FC236}">
                  <a16:creationId xmlns:a16="http://schemas.microsoft.com/office/drawing/2014/main" id="{F2761ADF-BD84-8391-430F-010A725096E9}"/>
                </a:ext>
              </a:extLst>
            </p:cNvPr>
            <p:cNvSpPr/>
            <p:nvPr/>
          </p:nvSpPr>
          <p:spPr>
            <a:xfrm>
              <a:off x="4950174" y="3014868"/>
              <a:ext cx="414131" cy="414131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3" name="Rechteck 72">
              <a:extLst>
                <a:ext uri="{FF2B5EF4-FFF2-40B4-BE49-F238E27FC236}">
                  <a16:creationId xmlns:a16="http://schemas.microsoft.com/office/drawing/2014/main" id="{70645A3A-C20F-FA4F-6DF8-A619817D3548}"/>
                </a:ext>
              </a:extLst>
            </p:cNvPr>
            <p:cNvSpPr/>
            <p:nvPr/>
          </p:nvSpPr>
          <p:spPr>
            <a:xfrm>
              <a:off x="4379933" y="3519552"/>
              <a:ext cx="1604307" cy="18387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de-DE" sz="1050" dirty="0">
                  <a:solidFill>
                    <a:schemeClr val="bg1"/>
                  </a:solidFill>
                  <a:latin typeface="Bahnschrift Condensed" panose="020B0502040204020203" pitchFamily="34" charset="0"/>
                </a:rPr>
                <a:t> </a:t>
              </a:r>
            </a:p>
          </p:txBody>
        </p:sp>
      </p:grpSp>
      <p:grpSp>
        <p:nvGrpSpPr>
          <p:cNvPr id="74" name="Gruppieren 73">
            <a:extLst>
              <a:ext uri="{FF2B5EF4-FFF2-40B4-BE49-F238E27FC236}">
                <a16:creationId xmlns:a16="http://schemas.microsoft.com/office/drawing/2014/main" id="{7780654C-953A-685A-03BB-63CA261FAE15}"/>
              </a:ext>
            </a:extLst>
          </p:cNvPr>
          <p:cNvGrpSpPr/>
          <p:nvPr/>
        </p:nvGrpSpPr>
        <p:grpSpPr>
          <a:xfrm>
            <a:off x="6134342" y="2724456"/>
            <a:ext cx="1722991" cy="870449"/>
            <a:chOff x="4317129" y="2924315"/>
            <a:chExt cx="1722991" cy="870449"/>
          </a:xfrm>
        </p:grpSpPr>
        <p:sp>
          <p:nvSpPr>
            <p:cNvPr id="75" name="Rechteck: abgerundete Ecken 74">
              <a:extLst>
                <a:ext uri="{FF2B5EF4-FFF2-40B4-BE49-F238E27FC236}">
                  <a16:creationId xmlns:a16="http://schemas.microsoft.com/office/drawing/2014/main" id="{5318F024-941B-B1B4-6F98-BA57B785797E}"/>
                </a:ext>
              </a:extLst>
            </p:cNvPr>
            <p:cNvSpPr/>
            <p:nvPr/>
          </p:nvSpPr>
          <p:spPr>
            <a:xfrm rot="5400000">
              <a:off x="4743400" y="2498044"/>
              <a:ext cx="870449" cy="1722991"/>
            </a:xfrm>
            <a:prstGeom prst="roundRect">
              <a:avLst>
                <a:gd name="adj" fmla="val 11527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bg2"/>
                </a:solidFill>
              </a:endParaRPr>
            </a:p>
          </p:txBody>
        </p:sp>
        <p:sp>
          <p:nvSpPr>
            <p:cNvPr id="86" name="Ellipse 85">
              <a:extLst>
                <a:ext uri="{FF2B5EF4-FFF2-40B4-BE49-F238E27FC236}">
                  <a16:creationId xmlns:a16="http://schemas.microsoft.com/office/drawing/2014/main" id="{53D48891-FF93-7F5B-A247-E2C777957613}"/>
                </a:ext>
              </a:extLst>
            </p:cNvPr>
            <p:cNvSpPr/>
            <p:nvPr/>
          </p:nvSpPr>
          <p:spPr>
            <a:xfrm>
              <a:off x="4379933" y="3014869"/>
              <a:ext cx="414131" cy="414131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7" name="Ellipse 86">
              <a:extLst>
                <a:ext uri="{FF2B5EF4-FFF2-40B4-BE49-F238E27FC236}">
                  <a16:creationId xmlns:a16="http://schemas.microsoft.com/office/drawing/2014/main" id="{3A63AE55-9572-65E2-D5DD-6E2FE6643681}"/>
                </a:ext>
              </a:extLst>
            </p:cNvPr>
            <p:cNvSpPr/>
            <p:nvPr/>
          </p:nvSpPr>
          <p:spPr>
            <a:xfrm>
              <a:off x="5520416" y="3014868"/>
              <a:ext cx="414131" cy="414131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8" name="Ellipse 87">
              <a:extLst>
                <a:ext uri="{FF2B5EF4-FFF2-40B4-BE49-F238E27FC236}">
                  <a16:creationId xmlns:a16="http://schemas.microsoft.com/office/drawing/2014/main" id="{E5C8DB19-2203-0264-88A6-F52B91119222}"/>
                </a:ext>
              </a:extLst>
            </p:cNvPr>
            <p:cNvSpPr/>
            <p:nvPr/>
          </p:nvSpPr>
          <p:spPr>
            <a:xfrm>
              <a:off x="4950174" y="3014868"/>
              <a:ext cx="414131" cy="414131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9" name="Rechteck 88">
              <a:extLst>
                <a:ext uri="{FF2B5EF4-FFF2-40B4-BE49-F238E27FC236}">
                  <a16:creationId xmlns:a16="http://schemas.microsoft.com/office/drawing/2014/main" id="{08A10C93-18BE-0087-C58E-5C81A7CA5BA6}"/>
                </a:ext>
              </a:extLst>
            </p:cNvPr>
            <p:cNvSpPr/>
            <p:nvPr/>
          </p:nvSpPr>
          <p:spPr>
            <a:xfrm>
              <a:off x="4379933" y="3519552"/>
              <a:ext cx="1604307" cy="18387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de-DE" sz="1050" dirty="0">
                  <a:solidFill>
                    <a:schemeClr val="bg1"/>
                  </a:solidFill>
                  <a:latin typeface="Bahnschrift Condensed" panose="020B0502040204020203" pitchFamily="34" charset="0"/>
                </a:rPr>
                <a:t> </a:t>
              </a:r>
            </a:p>
          </p:txBody>
        </p:sp>
      </p:grpSp>
      <p:sp>
        <p:nvSpPr>
          <p:cNvPr id="97" name="Textfeld 96">
            <a:extLst>
              <a:ext uri="{FF2B5EF4-FFF2-40B4-BE49-F238E27FC236}">
                <a16:creationId xmlns:a16="http://schemas.microsoft.com/office/drawing/2014/main" id="{AA0E9F39-9951-E98D-41BD-333EC1E8DD83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4775024" y="4867076"/>
            <a:ext cx="18261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>
                <a:latin typeface="Bahnschrift Condensed" panose="020B0502040204020203" pitchFamily="34" charset="0"/>
              </a:rPr>
              <a:t>Leeres Layout</a:t>
            </a:r>
          </a:p>
        </p:txBody>
      </p:sp>
      <p:sp>
        <p:nvSpPr>
          <p:cNvPr id="104" name="Rechteck 103">
            <a:extLst>
              <a:ext uri="{FF2B5EF4-FFF2-40B4-BE49-F238E27FC236}">
                <a16:creationId xmlns:a16="http://schemas.microsoft.com/office/drawing/2014/main" id="{4A5E3657-FB11-D6C8-37EC-48BB13D09C10}"/>
              </a:ext>
            </a:extLst>
          </p:cNvPr>
          <p:cNvSpPr/>
          <p:nvPr/>
        </p:nvSpPr>
        <p:spPr>
          <a:xfrm>
            <a:off x="2203265" y="4012411"/>
            <a:ext cx="609565" cy="4235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Arial Narrow" panose="020B0606020202030204" pitchFamily="34" charset="0"/>
            </a:endParaRPr>
          </a:p>
        </p:txBody>
      </p:sp>
      <p:sp>
        <p:nvSpPr>
          <p:cNvPr id="105" name="Rechteck 104">
            <a:extLst>
              <a:ext uri="{FF2B5EF4-FFF2-40B4-BE49-F238E27FC236}">
                <a16:creationId xmlns:a16="http://schemas.microsoft.com/office/drawing/2014/main" id="{0932752B-9ACC-EFD2-78FA-C1C5B7976F18}"/>
              </a:ext>
            </a:extLst>
          </p:cNvPr>
          <p:cNvSpPr/>
          <p:nvPr/>
        </p:nvSpPr>
        <p:spPr>
          <a:xfrm>
            <a:off x="3250867" y="3733241"/>
            <a:ext cx="609565" cy="4235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Arial Narrow" panose="020B0606020202030204" pitchFamily="34" charset="0"/>
            </a:endParaRPr>
          </a:p>
        </p:txBody>
      </p:sp>
      <p:sp>
        <p:nvSpPr>
          <p:cNvPr id="111" name="Rechteck 110">
            <a:extLst>
              <a:ext uri="{FF2B5EF4-FFF2-40B4-BE49-F238E27FC236}">
                <a16:creationId xmlns:a16="http://schemas.microsoft.com/office/drawing/2014/main" id="{5977B905-9C77-F850-04D5-F21E8390897E}"/>
              </a:ext>
            </a:extLst>
          </p:cNvPr>
          <p:cNvSpPr/>
          <p:nvPr/>
        </p:nvSpPr>
        <p:spPr>
          <a:xfrm>
            <a:off x="8314889" y="4083135"/>
            <a:ext cx="609565" cy="4235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Arial Narrow" panose="020B0606020202030204" pitchFamily="34" charset="0"/>
            </a:endParaRPr>
          </a:p>
        </p:txBody>
      </p:sp>
      <p:sp>
        <p:nvSpPr>
          <p:cNvPr id="112" name="Rechteck 111">
            <a:extLst>
              <a:ext uri="{FF2B5EF4-FFF2-40B4-BE49-F238E27FC236}">
                <a16:creationId xmlns:a16="http://schemas.microsoft.com/office/drawing/2014/main" id="{0367CBDF-2B3E-E366-4C5C-43860895C7C5}"/>
              </a:ext>
            </a:extLst>
          </p:cNvPr>
          <p:cNvSpPr/>
          <p:nvPr/>
        </p:nvSpPr>
        <p:spPr>
          <a:xfrm>
            <a:off x="9416723" y="4076206"/>
            <a:ext cx="609565" cy="4235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16022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C470ED-CF43-01CA-063B-B65B628473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Ellipse 26">
            <a:extLst>
              <a:ext uri="{FF2B5EF4-FFF2-40B4-BE49-F238E27FC236}">
                <a16:creationId xmlns:a16="http://schemas.microsoft.com/office/drawing/2014/main" id="{9DD21032-40C7-A021-5F25-3573426CD3D3}"/>
              </a:ext>
            </a:extLst>
          </p:cNvPr>
          <p:cNvSpPr/>
          <p:nvPr/>
        </p:nvSpPr>
        <p:spPr>
          <a:xfrm>
            <a:off x="1172310" y="3389799"/>
            <a:ext cx="414131" cy="414131"/>
          </a:xfrm>
          <a:prstGeom prst="ellipse">
            <a:avLst/>
          </a:prstGeom>
          <a:solidFill>
            <a:srgbClr val="C00000"/>
          </a:soli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Bahnschrift Condensed" panose="020B0502040204020203" pitchFamily="34" charset="0"/>
            </a:endParaRPr>
          </a:p>
        </p:txBody>
      </p:sp>
      <p:grpSp>
        <p:nvGrpSpPr>
          <p:cNvPr id="28" name="Gruppieren 27">
            <a:extLst>
              <a:ext uri="{FF2B5EF4-FFF2-40B4-BE49-F238E27FC236}">
                <a16:creationId xmlns:a16="http://schemas.microsoft.com/office/drawing/2014/main" id="{7F293965-B286-5846-4980-9738DB165930}"/>
              </a:ext>
            </a:extLst>
          </p:cNvPr>
          <p:cNvGrpSpPr/>
          <p:nvPr/>
        </p:nvGrpSpPr>
        <p:grpSpPr>
          <a:xfrm>
            <a:off x="1670728" y="3368263"/>
            <a:ext cx="271671" cy="457201"/>
            <a:chOff x="2140182" y="848138"/>
            <a:chExt cx="271671" cy="457201"/>
          </a:xfrm>
        </p:grpSpPr>
        <p:sp>
          <p:nvSpPr>
            <p:cNvPr id="29" name="Rechteck 28">
              <a:extLst>
                <a:ext uri="{FF2B5EF4-FFF2-40B4-BE49-F238E27FC236}">
                  <a16:creationId xmlns:a16="http://schemas.microsoft.com/office/drawing/2014/main" id="{C2A74B63-4B60-2C3A-DBA2-BCD8DC6405A3}"/>
                </a:ext>
              </a:extLst>
            </p:cNvPr>
            <p:cNvSpPr/>
            <p:nvPr/>
          </p:nvSpPr>
          <p:spPr>
            <a:xfrm>
              <a:off x="2190243" y="848138"/>
              <a:ext cx="171551" cy="457201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latin typeface="Bahnschrift Condensed" panose="020B0502040204020203" pitchFamily="34" charset="0"/>
              </a:endParaRPr>
            </a:p>
          </p:txBody>
        </p:sp>
        <p:sp>
          <p:nvSpPr>
            <p:cNvPr id="30" name="Rechteck 29">
              <a:extLst>
                <a:ext uri="{FF2B5EF4-FFF2-40B4-BE49-F238E27FC236}">
                  <a16:creationId xmlns:a16="http://schemas.microsoft.com/office/drawing/2014/main" id="{A473EC3B-AD99-264D-58BE-705AD0A25E58}"/>
                </a:ext>
              </a:extLst>
            </p:cNvPr>
            <p:cNvSpPr/>
            <p:nvPr/>
          </p:nvSpPr>
          <p:spPr>
            <a:xfrm>
              <a:off x="2140182" y="944215"/>
              <a:ext cx="271671" cy="271671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latin typeface="Bahnschrift Condensed" panose="020B0502040204020203" pitchFamily="34" charset="0"/>
              </a:endParaRPr>
            </a:p>
          </p:txBody>
        </p:sp>
      </p:grpSp>
      <p:grpSp>
        <p:nvGrpSpPr>
          <p:cNvPr id="31" name="Gruppieren 30">
            <a:extLst>
              <a:ext uri="{FF2B5EF4-FFF2-40B4-BE49-F238E27FC236}">
                <a16:creationId xmlns:a16="http://schemas.microsoft.com/office/drawing/2014/main" id="{D3534185-CD29-ED76-C8EE-322464AD5EBB}"/>
              </a:ext>
            </a:extLst>
          </p:cNvPr>
          <p:cNvGrpSpPr/>
          <p:nvPr/>
        </p:nvGrpSpPr>
        <p:grpSpPr>
          <a:xfrm>
            <a:off x="2058313" y="3365779"/>
            <a:ext cx="330942" cy="457201"/>
            <a:chOff x="1564120" y="940903"/>
            <a:chExt cx="330942" cy="457201"/>
          </a:xfrm>
        </p:grpSpPr>
        <p:sp>
          <p:nvSpPr>
            <p:cNvPr id="32" name="Rechteck 31">
              <a:extLst>
                <a:ext uri="{FF2B5EF4-FFF2-40B4-BE49-F238E27FC236}">
                  <a16:creationId xmlns:a16="http://schemas.microsoft.com/office/drawing/2014/main" id="{C93A071E-5F09-0608-5BEF-0CA20BA3B734}"/>
                </a:ext>
              </a:extLst>
            </p:cNvPr>
            <p:cNvSpPr/>
            <p:nvPr/>
          </p:nvSpPr>
          <p:spPr>
            <a:xfrm>
              <a:off x="1650623" y="940903"/>
              <a:ext cx="171551" cy="457201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latin typeface="Bahnschrift Condensed" panose="020B0502040204020203" pitchFamily="34" charset="0"/>
              </a:endParaRPr>
            </a:p>
          </p:txBody>
        </p:sp>
        <p:sp>
          <p:nvSpPr>
            <p:cNvPr id="33" name="Ellipse 32">
              <a:extLst>
                <a:ext uri="{FF2B5EF4-FFF2-40B4-BE49-F238E27FC236}">
                  <a16:creationId xmlns:a16="http://schemas.microsoft.com/office/drawing/2014/main" id="{97C853AE-81F3-4FB6-CF66-E9826247DD7B}"/>
                </a:ext>
              </a:extLst>
            </p:cNvPr>
            <p:cNvSpPr/>
            <p:nvPr/>
          </p:nvSpPr>
          <p:spPr>
            <a:xfrm>
              <a:off x="1564120" y="997406"/>
              <a:ext cx="330942" cy="330942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latin typeface="Bahnschrift Condensed" panose="020B0502040204020203" pitchFamily="34" charset="0"/>
              </a:endParaRPr>
            </a:p>
          </p:txBody>
        </p:sp>
      </p:grpSp>
      <p:sp>
        <p:nvSpPr>
          <p:cNvPr id="34" name="Rechteck 33">
            <a:extLst>
              <a:ext uri="{FF2B5EF4-FFF2-40B4-BE49-F238E27FC236}">
                <a16:creationId xmlns:a16="http://schemas.microsoft.com/office/drawing/2014/main" id="{9AB223EA-ADC1-B237-E7BA-71F653FBAF30}"/>
              </a:ext>
            </a:extLst>
          </p:cNvPr>
          <p:cNvSpPr/>
          <p:nvPr/>
        </p:nvSpPr>
        <p:spPr>
          <a:xfrm>
            <a:off x="1100599" y="3913261"/>
            <a:ext cx="1449953" cy="18387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1050" dirty="0">
                <a:solidFill>
                  <a:schemeClr val="bg1"/>
                </a:solidFill>
                <a:latin typeface="Bahnschrift Condensed" panose="020B0502040204020203" pitchFamily="34" charset="0"/>
              </a:rPr>
              <a:t>  Befehl       frei      wachsam</a:t>
            </a:r>
          </a:p>
        </p:txBody>
      </p:sp>
      <p:sp>
        <p:nvSpPr>
          <p:cNvPr id="37" name="Rechteck: abgerundete Ecken 36">
            <a:extLst>
              <a:ext uri="{FF2B5EF4-FFF2-40B4-BE49-F238E27FC236}">
                <a16:creationId xmlns:a16="http://schemas.microsoft.com/office/drawing/2014/main" id="{61661AA6-7E61-A79D-FE92-C970442E3DF7}"/>
              </a:ext>
            </a:extLst>
          </p:cNvPr>
          <p:cNvSpPr/>
          <p:nvPr/>
        </p:nvSpPr>
        <p:spPr>
          <a:xfrm>
            <a:off x="212483" y="4648729"/>
            <a:ext cx="948903" cy="1870710"/>
          </a:xfrm>
          <a:prstGeom prst="roundRect">
            <a:avLst>
              <a:gd name="adj" fmla="val 11527"/>
            </a:avLst>
          </a:prstGeom>
          <a:pattFill prst="wdUpDiag">
            <a:fgClr>
              <a:schemeClr val="tx1"/>
            </a:fgClr>
            <a:bgClr>
              <a:schemeClr val="tx1">
                <a:lumMod val="85000"/>
                <a:lumOff val="15000"/>
              </a:schemeClr>
            </a:bgClr>
          </a:patt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>
                <a:solidFill>
                  <a:schemeClr val="bg2"/>
                </a:solidFill>
                <a:latin typeface="Bahnschrift Condensed" panose="020B0502040204020203" pitchFamily="34" charset="0"/>
              </a:rPr>
              <a:t>BLIND</a:t>
            </a:r>
          </a:p>
        </p:txBody>
      </p:sp>
      <p:grpSp>
        <p:nvGrpSpPr>
          <p:cNvPr id="40" name="Gruppieren 39">
            <a:extLst>
              <a:ext uri="{FF2B5EF4-FFF2-40B4-BE49-F238E27FC236}">
                <a16:creationId xmlns:a16="http://schemas.microsoft.com/office/drawing/2014/main" id="{1A4450EF-62EC-86D5-8842-908E296AFE8E}"/>
              </a:ext>
            </a:extLst>
          </p:cNvPr>
          <p:cNvGrpSpPr/>
          <p:nvPr/>
        </p:nvGrpSpPr>
        <p:grpSpPr>
          <a:xfrm rot="18900000">
            <a:off x="257435" y="2719782"/>
            <a:ext cx="251791" cy="457201"/>
            <a:chOff x="3366688" y="801755"/>
            <a:chExt cx="251791" cy="457201"/>
          </a:xfrm>
        </p:grpSpPr>
        <p:sp>
          <p:nvSpPr>
            <p:cNvPr id="41" name="Rechteck 40">
              <a:extLst>
                <a:ext uri="{FF2B5EF4-FFF2-40B4-BE49-F238E27FC236}">
                  <a16:creationId xmlns:a16="http://schemas.microsoft.com/office/drawing/2014/main" id="{29601E66-F5B6-6C49-2EEB-2BDC655BC0DA}"/>
                </a:ext>
              </a:extLst>
            </p:cNvPr>
            <p:cNvSpPr/>
            <p:nvPr/>
          </p:nvSpPr>
          <p:spPr>
            <a:xfrm>
              <a:off x="3410619" y="801755"/>
              <a:ext cx="171551" cy="457201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latin typeface="Bahnschrift Condensed" panose="020B0502040204020203" pitchFamily="34" charset="0"/>
              </a:endParaRPr>
            </a:p>
          </p:txBody>
        </p:sp>
        <p:sp>
          <p:nvSpPr>
            <p:cNvPr id="42" name="Rechteck 41">
              <a:extLst>
                <a:ext uri="{FF2B5EF4-FFF2-40B4-BE49-F238E27FC236}">
                  <a16:creationId xmlns:a16="http://schemas.microsoft.com/office/drawing/2014/main" id="{401BB7FB-5297-D49E-071F-8AB2AE5C7A7F}"/>
                </a:ext>
              </a:extLst>
            </p:cNvPr>
            <p:cNvSpPr/>
            <p:nvPr/>
          </p:nvSpPr>
          <p:spPr>
            <a:xfrm>
              <a:off x="3366688" y="962437"/>
              <a:ext cx="251791" cy="135836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latin typeface="Bahnschrift Condensed" panose="020B0502040204020203" pitchFamily="34" charset="0"/>
              </a:endParaRPr>
            </a:p>
          </p:txBody>
        </p:sp>
      </p:grpSp>
      <p:grpSp>
        <p:nvGrpSpPr>
          <p:cNvPr id="43" name="Gruppieren 42">
            <a:extLst>
              <a:ext uri="{FF2B5EF4-FFF2-40B4-BE49-F238E27FC236}">
                <a16:creationId xmlns:a16="http://schemas.microsoft.com/office/drawing/2014/main" id="{C6619984-5ABE-10A4-EF3B-060091CA9A10}"/>
              </a:ext>
            </a:extLst>
          </p:cNvPr>
          <p:cNvGrpSpPr/>
          <p:nvPr/>
        </p:nvGrpSpPr>
        <p:grpSpPr>
          <a:xfrm rot="18900000">
            <a:off x="514733" y="2438166"/>
            <a:ext cx="371060" cy="457201"/>
            <a:chOff x="2743564" y="712302"/>
            <a:chExt cx="371060" cy="457201"/>
          </a:xfrm>
        </p:grpSpPr>
        <p:sp>
          <p:nvSpPr>
            <p:cNvPr id="44" name="Rechteck 43">
              <a:extLst>
                <a:ext uri="{FF2B5EF4-FFF2-40B4-BE49-F238E27FC236}">
                  <a16:creationId xmlns:a16="http://schemas.microsoft.com/office/drawing/2014/main" id="{C8DD546D-8273-335F-D9A9-C5D1359EFA4A}"/>
                </a:ext>
              </a:extLst>
            </p:cNvPr>
            <p:cNvSpPr/>
            <p:nvPr/>
          </p:nvSpPr>
          <p:spPr>
            <a:xfrm>
              <a:off x="2843319" y="712302"/>
              <a:ext cx="171551" cy="457201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latin typeface="Bahnschrift Condensed" panose="020B0502040204020203" pitchFamily="34" charset="0"/>
              </a:endParaRPr>
            </a:p>
          </p:txBody>
        </p:sp>
        <p:sp>
          <p:nvSpPr>
            <p:cNvPr id="45" name="Rechteck 44">
              <a:extLst>
                <a:ext uri="{FF2B5EF4-FFF2-40B4-BE49-F238E27FC236}">
                  <a16:creationId xmlns:a16="http://schemas.microsoft.com/office/drawing/2014/main" id="{CA445D56-3002-FEA2-AA0F-0967267CB4C3}"/>
                </a:ext>
              </a:extLst>
            </p:cNvPr>
            <p:cNvSpPr/>
            <p:nvPr/>
          </p:nvSpPr>
          <p:spPr>
            <a:xfrm>
              <a:off x="2743564" y="854942"/>
              <a:ext cx="371060" cy="152402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latin typeface="Bahnschrift Condensed" panose="020B0502040204020203" pitchFamily="34" charset="0"/>
              </a:endParaRPr>
            </a:p>
          </p:txBody>
        </p:sp>
      </p:grpSp>
      <p:grpSp>
        <p:nvGrpSpPr>
          <p:cNvPr id="46" name="Gruppieren 45">
            <a:extLst>
              <a:ext uri="{FF2B5EF4-FFF2-40B4-BE49-F238E27FC236}">
                <a16:creationId xmlns:a16="http://schemas.microsoft.com/office/drawing/2014/main" id="{54D2EC31-11CD-676C-40E7-F04DE024DB17}"/>
              </a:ext>
            </a:extLst>
          </p:cNvPr>
          <p:cNvGrpSpPr/>
          <p:nvPr/>
        </p:nvGrpSpPr>
        <p:grpSpPr>
          <a:xfrm rot="18900000">
            <a:off x="877925" y="2126415"/>
            <a:ext cx="271671" cy="457201"/>
            <a:chOff x="2140182" y="848138"/>
            <a:chExt cx="271671" cy="457201"/>
          </a:xfrm>
        </p:grpSpPr>
        <p:sp>
          <p:nvSpPr>
            <p:cNvPr id="47" name="Rechteck 46">
              <a:extLst>
                <a:ext uri="{FF2B5EF4-FFF2-40B4-BE49-F238E27FC236}">
                  <a16:creationId xmlns:a16="http://schemas.microsoft.com/office/drawing/2014/main" id="{8B76F184-7822-584E-FB5F-3032E4FAD27F}"/>
                </a:ext>
              </a:extLst>
            </p:cNvPr>
            <p:cNvSpPr/>
            <p:nvPr/>
          </p:nvSpPr>
          <p:spPr>
            <a:xfrm>
              <a:off x="2190243" y="848138"/>
              <a:ext cx="171551" cy="457201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latin typeface="Bahnschrift Condensed" panose="020B0502040204020203" pitchFamily="34" charset="0"/>
              </a:endParaRPr>
            </a:p>
          </p:txBody>
        </p:sp>
        <p:sp>
          <p:nvSpPr>
            <p:cNvPr id="48" name="Rechteck 47">
              <a:extLst>
                <a:ext uri="{FF2B5EF4-FFF2-40B4-BE49-F238E27FC236}">
                  <a16:creationId xmlns:a16="http://schemas.microsoft.com/office/drawing/2014/main" id="{F7631B80-C030-66D1-FB00-AF3D476CAE9A}"/>
                </a:ext>
              </a:extLst>
            </p:cNvPr>
            <p:cNvSpPr/>
            <p:nvPr/>
          </p:nvSpPr>
          <p:spPr>
            <a:xfrm>
              <a:off x="2140182" y="944215"/>
              <a:ext cx="271671" cy="271671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latin typeface="Bahnschrift Condensed" panose="020B0502040204020203" pitchFamily="34" charset="0"/>
              </a:endParaRPr>
            </a:p>
          </p:txBody>
        </p:sp>
      </p:grpSp>
      <p:grpSp>
        <p:nvGrpSpPr>
          <p:cNvPr id="52" name="Gruppieren 51">
            <a:extLst>
              <a:ext uri="{FF2B5EF4-FFF2-40B4-BE49-F238E27FC236}">
                <a16:creationId xmlns:a16="http://schemas.microsoft.com/office/drawing/2014/main" id="{99A9C83A-534E-813B-EDA8-BF61099BAF74}"/>
              </a:ext>
            </a:extLst>
          </p:cNvPr>
          <p:cNvGrpSpPr/>
          <p:nvPr/>
        </p:nvGrpSpPr>
        <p:grpSpPr>
          <a:xfrm rot="18900000">
            <a:off x="1172309" y="1836258"/>
            <a:ext cx="271671" cy="457201"/>
            <a:chOff x="2140182" y="848138"/>
            <a:chExt cx="271671" cy="457201"/>
          </a:xfrm>
        </p:grpSpPr>
        <p:sp>
          <p:nvSpPr>
            <p:cNvPr id="53" name="Rechteck 52">
              <a:extLst>
                <a:ext uri="{FF2B5EF4-FFF2-40B4-BE49-F238E27FC236}">
                  <a16:creationId xmlns:a16="http://schemas.microsoft.com/office/drawing/2014/main" id="{B042B1B8-1B46-7DC6-3DEE-B172E3CBE343}"/>
                </a:ext>
              </a:extLst>
            </p:cNvPr>
            <p:cNvSpPr/>
            <p:nvPr/>
          </p:nvSpPr>
          <p:spPr>
            <a:xfrm>
              <a:off x="2190243" y="848138"/>
              <a:ext cx="171551" cy="457201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latin typeface="Bahnschrift Condensed" panose="020B0502040204020203" pitchFamily="34" charset="0"/>
              </a:endParaRPr>
            </a:p>
          </p:txBody>
        </p:sp>
        <p:sp>
          <p:nvSpPr>
            <p:cNvPr id="54" name="Rechteck 53">
              <a:extLst>
                <a:ext uri="{FF2B5EF4-FFF2-40B4-BE49-F238E27FC236}">
                  <a16:creationId xmlns:a16="http://schemas.microsoft.com/office/drawing/2014/main" id="{FBB0B8B2-67B5-F7D4-D8FA-E9D07FC06E4C}"/>
                </a:ext>
              </a:extLst>
            </p:cNvPr>
            <p:cNvSpPr/>
            <p:nvPr/>
          </p:nvSpPr>
          <p:spPr>
            <a:xfrm>
              <a:off x="2140182" y="944215"/>
              <a:ext cx="271671" cy="271671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latin typeface="Bahnschrift Condensed" panose="020B0502040204020203" pitchFamily="34" charset="0"/>
              </a:endParaRPr>
            </a:p>
          </p:txBody>
        </p:sp>
      </p:grpSp>
      <p:sp>
        <p:nvSpPr>
          <p:cNvPr id="55" name="Rechteck 54">
            <a:extLst>
              <a:ext uri="{FF2B5EF4-FFF2-40B4-BE49-F238E27FC236}">
                <a16:creationId xmlns:a16="http://schemas.microsoft.com/office/drawing/2014/main" id="{2D773FCA-B0F4-C3A4-1E39-0AFE752C5FCB}"/>
              </a:ext>
            </a:extLst>
          </p:cNvPr>
          <p:cNvSpPr/>
          <p:nvPr/>
        </p:nvSpPr>
        <p:spPr>
          <a:xfrm rot="18900000">
            <a:off x="285148" y="2677511"/>
            <a:ext cx="1699879" cy="18387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1050" dirty="0" err="1">
                <a:solidFill>
                  <a:schemeClr val="bg1"/>
                </a:solidFill>
                <a:latin typeface="Bahnschrift Condensed" panose="020B0502040204020203" pitchFamily="34" charset="0"/>
              </a:rPr>
              <a:t>Vsoll</a:t>
            </a:r>
            <a:r>
              <a:rPr lang="de-DE" sz="1050" dirty="0">
                <a:solidFill>
                  <a:schemeClr val="bg1"/>
                </a:solidFill>
                <a:latin typeface="Bahnschrift Condensed" panose="020B0502040204020203" pitchFamily="34" charset="0"/>
              </a:rPr>
              <a:t>    AFB ein      Panto        HS</a:t>
            </a:r>
          </a:p>
        </p:txBody>
      </p:sp>
      <p:sp>
        <p:nvSpPr>
          <p:cNvPr id="56" name="Ellipse 55">
            <a:extLst>
              <a:ext uri="{FF2B5EF4-FFF2-40B4-BE49-F238E27FC236}">
                <a16:creationId xmlns:a16="http://schemas.microsoft.com/office/drawing/2014/main" id="{91C00760-50DB-72E8-38F2-9762E778CA84}"/>
              </a:ext>
            </a:extLst>
          </p:cNvPr>
          <p:cNvSpPr/>
          <p:nvPr/>
        </p:nvSpPr>
        <p:spPr>
          <a:xfrm>
            <a:off x="10923144" y="4735480"/>
            <a:ext cx="414131" cy="414131"/>
          </a:xfrm>
          <a:prstGeom prst="ellipse">
            <a:avLst/>
          </a:prstGeom>
          <a:solidFill>
            <a:srgbClr val="C00000"/>
          </a:soli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700" dirty="0">
                <a:latin typeface="Bahnschrift Condensed" panose="020B0502040204020203" pitchFamily="34" charset="0"/>
              </a:rPr>
              <a:t>NOT</a:t>
            </a:r>
          </a:p>
        </p:txBody>
      </p:sp>
      <p:sp>
        <p:nvSpPr>
          <p:cNvPr id="58" name="Rechteck 57">
            <a:extLst>
              <a:ext uri="{FF2B5EF4-FFF2-40B4-BE49-F238E27FC236}">
                <a16:creationId xmlns:a16="http://schemas.microsoft.com/office/drawing/2014/main" id="{639D8FE8-66CD-D501-93F5-8DF2425C69BB}"/>
              </a:ext>
            </a:extLst>
          </p:cNvPr>
          <p:cNvSpPr/>
          <p:nvPr/>
        </p:nvSpPr>
        <p:spPr>
          <a:xfrm rot="16200000">
            <a:off x="10442918" y="4850610"/>
            <a:ext cx="587636" cy="18387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de-DE" sz="1050" dirty="0">
                <a:solidFill>
                  <a:schemeClr val="bg1"/>
                </a:solidFill>
                <a:latin typeface="Bahnschrift Condensed" panose="020B0502040204020203" pitchFamily="34" charset="0"/>
              </a:rPr>
              <a:t>???</a:t>
            </a:r>
          </a:p>
        </p:txBody>
      </p:sp>
      <p:grpSp>
        <p:nvGrpSpPr>
          <p:cNvPr id="176" name="Gruppieren 175">
            <a:extLst>
              <a:ext uri="{FF2B5EF4-FFF2-40B4-BE49-F238E27FC236}">
                <a16:creationId xmlns:a16="http://schemas.microsoft.com/office/drawing/2014/main" id="{2002D9EF-03B7-39C6-9D1F-E2B59E740D8F}"/>
              </a:ext>
            </a:extLst>
          </p:cNvPr>
          <p:cNvGrpSpPr/>
          <p:nvPr/>
        </p:nvGrpSpPr>
        <p:grpSpPr>
          <a:xfrm>
            <a:off x="2586279" y="1835340"/>
            <a:ext cx="1722991" cy="870449"/>
            <a:chOff x="4317129" y="2924315"/>
            <a:chExt cx="1722991" cy="870449"/>
          </a:xfrm>
        </p:grpSpPr>
        <p:sp>
          <p:nvSpPr>
            <p:cNvPr id="60" name="Rechteck: abgerundete Ecken 59">
              <a:extLst>
                <a:ext uri="{FF2B5EF4-FFF2-40B4-BE49-F238E27FC236}">
                  <a16:creationId xmlns:a16="http://schemas.microsoft.com/office/drawing/2014/main" id="{14CB88DE-2A0E-2194-4C9E-12C6E730A824}"/>
                </a:ext>
              </a:extLst>
            </p:cNvPr>
            <p:cNvSpPr/>
            <p:nvPr/>
          </p:nvSpPr>
          <p:spPr>
            <a:xfrm rot="5400000">
              <a:off x="4743400" y="2498044"/>
              <a:ext cx="870449" cy="1722991"/>
            </a:xfrm>
            <a:prstGeom prst="roundRect">
              <a:avLst>
                <a:gd name="adj" fmla="val 11527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bg2"/>
                </a:solidFill>
                <a:latin typeface="Bahnschrift Condensed" panose="020B0502040204020203" pitchFamily="34" charset="0"/>
              </a:endParaRPr>
            </a:p>
          </p:txBody>
        </p:sp>
        <p:sp>
          <p:nvSpPr>
            <p:cNvPr id="69" name="Ellipse 68">
              <a:extLst>
                <a:ext uri="{FF2B5EF4-FFF2-40B4-BE49-F238E27FC236}">
                  <a16:creationId xmlns:a16="http://schemas.microsoft.com/office/drawing/2014/main" id="{A0674F8F-E5C0-E833-2CCD-3DE0938B5539}"/>
                </a:ext>
              </a:extLst>
            </p:cNvPr>
            <p:cNvSpPr/>
            <p:nvPr/>
          </p:nvSpPr>
          <p:spPr>
            <a:xfrm>
              <a:off x="4379933" y="3014869"/>
              <a:ext cx="414131" cy="414131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latin typeface="Bahnschrift Condensed" panose="020B0502040204020203" pitchFamily="34" charset="0"/>
              </a:endParaRPr>
            </a:p>
          </p:txBody>
        </p:sp>
        <p:sp>
          <p:nvSpPr>
            <p:cNvPr id="70" name="Ellipse 69">
              <a:extLst>
                <a:ext uri="{FF2B5EF4-FFF2-40B4-BE49-F238E27FC236}">
                  <a16:creationId xmlns:a16="http://schemas.microsoft.com/office/drawing/2014/main" id="{D12235E4-CB72-B687-5E5D-46014CD18B94}"/>
                </a:ext>
              </a:extLst>
            </p:cNvPr>
            <p:cNvSpPr/>
            <p:nvPr/>
          </p:nvSpPr>
          <p:spPr>
            <a:xfrm>
              <a:off x="5520416" y="3014868"/>
              <a:ext cx="414131" cy="414131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latin typeface="Bahnschrift Condensed" panose="020B0502040204020203" pitchFamily="34" charset="0"/>
              </a:endParaRPr>
            </a:p>
          </p:txBody>
        </p:sp>
        <p:sp>
          <p:nvSpPr>
            <p:cNvPr id="71" name="Ellipse 70">
              <a:extLst>
                <a:ext uri="{FF2B5EF4-FFF2-40B4-BE49-F238E27FC236}">
                  <a16:creationId xmlns:a16="http://schemas.microsoft.com/office/drawing/2014/main" id="{4A0783EA-3D25-897D-1E85-A9A0311D9593}"/>
                </a:ext>
              </a:extLst>
            </p:cNvPr>
            <p:cNvSpPr/>
            <p:nvPr/>
          </p:nvSpPr>
          <p:spPr>
            <a:xfrm>
              <a:off x="4950174" y="3014868"/>
              <a:ext cx="414131" cy="414131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latin typeface="Bahnschrift Condensed" panose="020B0502040204020203" pitchFamily="34" charset="0"/>
              </a:endParaRPr>
            </a:p>
          </p:txBody>
        </p:sp>
        <p:sp>
          <p:nvSpPr>
            <p:cNvPr id="72" name="Rechteck 71">
              <a:extLst>
                <a:ext uri="{FF2B5EF4-FFF2-40B4-BE49-F238E27FC236}">
                  <a16:creationId xmlns:a16="http://schemas.microsoft.com/office/drawing/2014/main" id="{563278EB-776E-586D-49CC-E291C2219E0B}"/>
                </a:ext>
              </a:extLst>
            </p:cNvPr>
            <p:cNvSpPr/>
            <p:nvPr/>
          </p:nvSpPr>
          <p:spPr>
            <a:xfrm>
              <a:off x="4379933" y="3519552"/>
              <a:ext cx="1604307" cy="18387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de-DE" sz="1050" dirty="0">
                  <a:solidFill>
                    <a:schemeClr val="bg1"/>
                  </a:solidFill>
                  <a:latin typeface="Bahnschrift Condensed" panose="020B0502040204020203" pitchFamily="34" charset="0"/>
                </a:rPr>
                <a:t> </a:t>
              </a:r>
            </a:p>
          </p:txBody>
        </p:sp>
      </p:grpSp>
      <p:grpSp>
        <p:nvGrpSpPr>
          <p:cNvPr id="96" name="Gruppieren 95">
            <a:extLst>
              <a:ext uri="{FF2B5EF4-FFF2-40B4-BE49-F238E27FC236}">
                <a16:creationId xmlns:a16="http://schemas.microsoft.com/office/drawing/2014/main" id="{534CCAAB-6138-BB81-424B-4DCFD4B05FB5}"/>
              </a:ext>
            </a:extLst>
          </p:cNvPr>
          <p:cNvGrpSpPr/>
          <p:nvPr/>
        </p:nvGrpSpPr>
        <p:grpSpPr>
          <a:xfrm>
            <a:off x="7987912" y="770754"/>
            <a:ext cx="1789135" cy="3165391"/>
            <a:chOff x="9829603" y="1610360"/>
            <a:chExt cx="1789135" cy="3165391"/>
          </a:xfrm>
        </p:grpSpPr>
        <p:sp>
          <p:nvSpPr>
            <p:cNvPr id="90" name="Rechteck: eine Ecke abgeschnitten 89">
              <a:extLst>
                <a:ext uri="{FF2B5EF4-FFF2-40B4-BE49-F238E27FC236}">
                  <a16:creationId xmlns:a16="http://schemas.microsoft.com/office/drawing/2014/main" id="{E1CBC06B-62D5-BEF4-33B1-4CD96403FF6B}"/>
                </a:ext>
              </a:extLst>
            </p:cNvPr>
            <p:cNvSpPr/>
            <p:nvPr/>
          </p:nvSpPr>
          <p:spPr>
            <a:xfrm>
              <a:off x="9984356" y="1610360"/>
              <a:ext cx="1634382" cy="3165391"/>
            </a:xfrm>
            <a:prstGeom prst="snip1Rect">
              <a:avLst>
                <a:gd name="adj" fmla="val 43784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latin typeface="Bahnschrift Condensed" panose="020B0502040204020203" pitchFamily="34" charset="0"/>
              </a:endParaRPr>
            </a:p>
          </p:txBody>
        </p:sp>
        <p:sp>
          <p:nvSpPr>
            <p:cNvPr id="95" name="Rechteck: abgerundete Ecken 94">
              <a:extLst>
                <a:ext uri="{FF2B5EF4-FFF2-40B4-BE49-F238E27FC236}">
                  <a16:creationId xmlns:a16="http://schemas.microsoft.com/office/drawing/2014/main" id="{5F481FC7-BBE6-AF70-D6B0-F7C47CA343FE}"/>
                </a:ext>
              </a:extLst>
            </p:cNvPr>
            <p:cNvSpPr/>
            <p:nvPr/>
          </p:nvSpPr>
          <p:spPr>
            <a:xfrm>
              <a:off x="9829603" y="2721167"/>
              <a:ext cx="435643" cy="1952433"/>
            </a:xfrm>
            <a:prstGeom prst="roundRect">
              <a:avLst>
                <a:gd name="adj" fmla="val 1152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bg2"/>
                </a:solidFill>
                <a:latin typeface="Bahnschrift Condensed" panose="020B0502040204020203" pitchFamily="34" charset="0"/>
              </a:endParaRPr>
            </a:p>
          </p:txBody>
        </p:sp>
      </p:grpSp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08650772-9E68-0FCC-96AE-44D4FB4A0FE9}"/>
              </a:ext>
            </a:extLst>
          </p:cNvPr>
          <p:cNvGrpSpPr/>
          <p:nvPr/>
        </p:nvGrpSpPr>
        <p:grpSpPr>
          <a:xfrm>
            <a:off x="6312910" y="770754"/>
            <a:ext cx="1722991" cy="870449"/>
            <a:chOff x="8141464" y="1616784"/>
            <a:chExt cx="1722991" cy="870449"/>
          </a:xfrm>
        </p:grpSpPr>
        <p:sp>
          <p:nvSpPr>
            <p:cNvPr id="98" name="Rechteck: abgerundete Ecken 97">
              <a:extLst>
                <a:ext uri="{FF2B5EF4-FFF2-40B4-BE49-F238E27FC236}">
                  <a16:creationId xmlns:a16="http://schemas.microsoft.com/office/drawing/2014/main" id="{7FAC3920-2073-401C-6DCC-6207C7E0DA31}"/>
                </a:ext>
              </a:extLst>
            </p:cNvPr>
            <p:cNvSpPr/>
            <p:nvPr/>
          </p:nvSpPr>
          <p:spPr>
            <a:xfrm rot="5400000">
              <a:off x="8567735" y="1190513"/>
              <a:ext cx="870449" cy="1722991"/>
            </a:xfrm>
            <a:prstGeom prst="roundRect">
              <a:avLst>
                <a:gd name="adj" fmla="val 11527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bg2"/>
                </a:solidFill>
                <a:latin typeface="Bahnschrift Condensed" panose="020B0502040204020203" pitchFamily="34" charset="0"/>
              </a:endParaRPr>
            </a:p>
          </p:txBody>
        </p:sp>
        <p:sp>
          <p:nvSpPr>
            <p:cNvPr id="99" name="Ellipse 98">
              <a:extLst>
                <a:ext uri="{FF2B5EF4-FFF2-40B4-BE49-F238E27FC236}">
                  <a16:creationId xmlns:a16="http://schemas.microsoft.com/office/drawing/2014/main" id="{F47747FC-7CF2-F51A-F81B-4B695B92C22B}"/>
                </a:ext>
              </a:extLst>
            </p:cNvPr>
            <p:cNvSpPr/>
            <p:nvPr/>
          </p:nvSpPr>
          <p:spPr>
            <a:xfrm>
              <a:off x="8216709" y="1720764"/>
              <a:ext cx="414131" cy="414131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latin typeface="Bahnschrift Condensed" panose="020B0502040204020203" pitchFamily="34" charset="0"/>
              </a:endParaRPr>
            </a:p>
          </p:txBody>
        </p:sp>
        <p:sp>
          <p:nvSpPr>
            <p:cNvPr id="100" name="Ellipse 99">
              <a:extLst>
                <a:ext uri="{FF2B5EF4-FFF2-40B4-BE49-F238E27FC236}">
                  <a16:creationId xmlns:a16="http://schemas.microsoft.com/office/drawing/2014/main" id="{017E902E-57CB-1E84-56F2-A2DD5EE6FA14}"/>
                </a:ext>
              </a:extLst>
            </p:cNvPr>
            <p:cNvSpPr/>
            <p:nvPr/>
          </p:nvSpPr>
          <p:spPr>
            <a:xfrm>
              <a:off x="9357192" y="1720763"/>
              <a:ext cx="414131" cy="414131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b="1" dirty="0">
                <a:solidFill>
                  <a:schemeClr val="tx1"/>
                </a:solidFill>
                <a:latin typeface="Bahnschrift Condensed" panose="020B0502040204020203" pitchFamily="34" charset="0"/>
              </a:endParaRPr>
            </a:p>
          </p:txBody>
        </p:sp>
        <p:sp>
          <p:nvSpPr>
            <p:cNvPr id="101" name="Ellipse 100">
              <a:extLst>
                <a:ext uri="{FF2B5EF4-FFF2-40B4-BE49-F238E27FC236}">
                  <a16:creationId xmlns:a16="http://schemas.microsoft.com/office/drawing/2014/main" id="{7EE1EDB5-8A11-7F31-B736-A82D4812C7B7}"/>
                </a:ext>
              </a:extLst>
            </p:cNvPr>
            <p:cNvSpPr/>
            <p:nvPr/>
          </p:nvSpPr>
          <p:spPr>
            <a:xfrm>
              <a:off x="8786950" y="1720763"/>
              <a:ext cx="414131" cy="414131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latin typeface="Bahnschrift Condensed" panose="020B0502040204020203" pitchFamily="34" charset="0"/>
              </a:endParaRPr>
            </a:p>
          </p:txBody>
        </p:sp>
        <p:sp>
          <p:nvSpPr>
            <p:cNvPr id="102" name="Rechteck 101">
              <a:extLst>
                <a:ext uri="{FF2B5EF4-FFF2-40B4-BE49-F238E27FC236}">
                  <a16:creationId xmlns:a16="http://schemas.microsoft.com/office/drawing/2014/main" id="{53F355CB-D23B-6993-EAAF-ED3AF8DDB0D0}"/>
                </a:ext>
              </a:extLst>
            </p:cNvPr>
            <p:cNvSpPr/>
            <p:nvPr/>
          </p:nvSpPr>
          <p:spPr>
            <a:xfrm>
              <a:off x="8216709" y="2225447"/>
              <a:ext cx="1604307" cy="18387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de-DE" sz="1050" dirty="0">
                <a:solidFill>
                  <a:schemeClr val="bg1"/>
                </a:solidFill>
                <a:latin typeface="Bahnschrift Condensed" panose="020B0502040204020203" pitchFamily="34" charset="0"/>
              </a:endParaRPr>
            </a:p>
          </p:txBody>
        </p:sp>
      </p:grpSp>
      <p:sp>
        <p:nvSpPr>
          <p:cNvPr id="103" name="Rechteck: abgerundete Ecken 102">
            <a:extLst>
              <a:ext uri="{FF2B5EF4-FFF2-40B4-BE49-F238E27FC236}">
                <a16:creationId xmlns:a16="http://schemas.microsoft.com/office/drawing/2014/main" id="{D8C1BF40-A4C0-8D28-0293-DAE6856D5504}"/>
              </a:ext>
            </a:extLst>
          </p:cNvPr>
          <p:cNvSpPr/>
          <p:nvPr/>
        </p:nvSpPr>
        <p:spPr>
          <a:xfrm>
            <a:off x="6738770" y="1928464"/>
            <a:ext cx="948903" cy="1870710"/>
          </a:xfrm>
          <a:prstGeom prst="roundRect">
            <a:avLst>
              <a:gd name="adj" fmla="val 1152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bg2"/>
              </a:solidFill>
              <a:latin typeface="Bahnschrift Condensed" panose="020B0502040204020203" pitchFamily="34" charset="0"/>
            </a:endParaRPr>
          </a:p>
        </p:txBody>
      </p:sp>
      <p:grpSp>
        <p:nvGrpSpPr>
          <p:cNvPr id="91" name="Gruppieren 90">
            <a:extLst>
              <a:ext uri="{FF2B5EF4-FFF2-40B4-BE49-F238E27FC236}">
                <a16:creationId xmlns:a16="http://schemas.microsoft.com/office/drawing/2014/main" id="{99C88103-FBB5-7EEF-12BB-B375D7353611}"/>
              </a:ext>
            </a:extLst>
          </p:cNvPr>
          <p:cNvGrpSpPr/>
          <p:nvPr/>
        </p:nvGrpSpPr>
        <p:grpSpPr>
          <a:xfrm>
            <a:off x="6309117" y="1928464"/>
            <a:ext cx="948903" cy="1870710"/>
            <a:chOff x="2011041" y="2671471"/>
            <a:chExt cx="948903" cy="1870710"/>
          </a:xfrm>
        </p:grpSpPr>
        <p:sp>
          <p:nvSpPr>
            <p:cNvPr id="92" name="Rechteck: abgerundete Ecken 91">
              <a:extLst>
                <a:ext uri="{FF2B5EF4-FFF2-40B4-BE49-F238E27FC236}">
                  <a16:creationId xmlns:a16="http://schemas.microsoft.com/office/drawing/2014/main" id="{94D56C80-0ECF-2A90-62D7-BB1E0884249F}"/>
                </a:ext>
              </a:extLst>
            </p:cNvPr>
            <p:cNvSpPr/>
            <p:nvPr/>
          </p:nvSpPr>
          <p:spPr>
            <a:xfrm>
              <a:off x="2011041" y="2671471"/>
              <a:ext cx="948903" cy="1870710"/>
            </a:xfrm>
            <a:prstGeom prst="roundRect">
              <a:avLst>
                <a:gd name="adj" fmla="val 11527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bg2"/>
                </a:solidFill>
                <a:latin typeface="Bahnschrift Condensed" panose="020B0502040204020203" pitchFamily="34" charset="0"/>
              </a:endParaRPr>
            </a:p>
            <a:p>
              <a:pPr algn="ctr"/>
              <a:endParaRPr lang="de-DE" dirty="0">
                <a:solidFill>
                  <a:schemeClr val="bg2"/>
                </a:solidFill>
                <a:latin typeface="Bahnschrift Condensed" panose="020B0502040204020203" pitchFamily="34" charset="0"/>
              </a:endParaRPr>
            </a:p>
            <a:p>
              <a:pPr algn="ctr"/>
              <a:endParaRPr lang="de-DE" dirty="0">
                <a:solidFill>
                  <a:schemeClr val="bg2"/>
                </a:solidFill>
                <a:latin typeface="Bahnschrift Condensed" panose="020B0502040204020203" pitchFamily="34" charset="0"/>
              </a:endParaRPr>
            </a:p>
            <a:p>
              <a:pPr algn="ctr"/>
              <a:endParaRPr lang="de-DE" dirty="0">
                <a:solidFill>
                  <a:schemeClr val="bg2"/>
                </a:solidFill>
                <a:latin typeface="Bahnschrift Condensed" panose="020B0502040204020203" pitchFamily="34" charset="0"/>
              </a:endParaRPr>
            </a:p>
          </p:txBody>
        </p:sp>
        <p:sp>
          <p:nvSpPr>
            <p:cNvPr id="93" name="Ellipse 92">
              <a:extLst>
                <a:ext uri="{FF2B5EF4-FFF2-40B4-BE49-F238E27FC236}">
                  <a16:creationId xmlns:a16="http://schemas.microsoft.com/office/drawing/2014/main" id="{DD53CE81-56A6-3737-14EB-3CA8621BA1F3}"/>
                </a:ext>
              </a:extLst>
            </p:cNvPr>
            <p:cNvSpPr/>
            <p:nvPr/>
          </p:nvSpPr>
          <p:spPr>
            <a:xfrm>
              <a:off x="2237842" y="3359176"/>
              <a:ext cx="495300" cy="49530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latin typeface="Bahnschrift Condensed" panose="020B0502040204020203" pitchFamily="34" charset="0"/>
              </a:endParaRPr>
            </a:p>
          </p:txBody>
        </p:sp>
      </p:grpSp>
      <p:sp>
        <p:nvSpPr>
          <p:cNvPr id="106" name="Rechteck 105">
            <a:extLst>
              <a:ext uri="{FF2B5EF4-FFF2-40B4-BE49-F238E27FC236}">
                <a16:creationId xmlns:a16="http://schemas.microsoft.com/office/drawing/2014/main" id="{65AC9D35-6DDF-4E3F-5A32-4BE575E539CC}"/>
              </a:ext>
            </a:extLst>
          </p:cNvPr>
          <p:cNvSpPr/>
          <p:nvPr/>
        </p:nvSpPr>
        <p:spPr>
          <a:xfrm rot="1800000">
            <a:off x="8192498" y="1575055"/>
            <a:ext cx="1376735" cy="183873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de-DE" sz="1050" dirty="0">
              <a:solidFill>
                <a:schemeClr val="bg1"/>
              </a:solidFill>
              <a:latin typeface="Bahnschrift Condensed" panose="020B0502040204020203" pitchFamily="34" charset="0"/>
            </a:endParaRPr>
          </a:p>
        </p:txBody>
      </p:sp>
      <p:sp>
        <p:nvSpPr>
          <p:cNvPr id="107" name="Ellipse 106">
            <a:extLst>
              <a:ext uri="{FF2B5EF4-FFF2-40B4-BE49-F238E27FC236}">
                <a16:creationId xmlns:a16="http://schemas.microsoft.com/office/drawing/2014/main" id="{64F2A34E-A217-5A82-794B-EEC8ECD5FF3B}"/>
              </a:ext>
            </a:extLst>
          </p:cNvPr>
          <p:cNvSpPr/>
          <p:nvPr/>
        </p:nvSpPr>
        <p:spPr>
          <a:xfrm>
            <a:off x="8410768" y="882033"/>
            <a:ext cx="414131" cy="414131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Bahnschrift Condensed" panose="020B0502040204020203" pitchFamily="34" charset="0"/>
            </a:endParaRPr>
          </a:p>
        </p:txBody>
      </p:sp>
      <p:sp>
        <p:nvSpPr>
          <p:cNvPr id="108" name="Ellipse 107">
            <a:extLst>
              <a:ext uri="{FF2B5EF4-FFF2-40B4-BE49-F238E27FC236}">
                <a16:creationId xmlns:a16="http://schemas.microsoft.com/office/drawing/2014/main" id="{A43DDC30-21F0-7C31-0292-701EB055D044}"/>
              </a:ext>
            </a:extLst>
          </p:cNvPr>
          <p:cNvSpPr/>
          <p:nvPr/>
        </p:nvSpPr>
        <p:spPr>
          <a:xfrm>
            <a:off x="8844181" y="1123135"/>
            <a:ext cx="414131" cy="414131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Bahnschrift Condensed" panose="020B0502040204020203" pitchFamily="34" charset="0"/>
            </a:endParaRPr>
          </a:p>
        </p:txBody>
      </p:sp>
      <p:sp>
        <p:nvSpPr>
          <p:cNvPr id="109" name="Ellipse 108">
            <a:extLst>
              <a:ext uri="{FF2B5EF4-FFF2-40B4-BE49-F238E27FC236}">
                <a16:creationId xmlns:a16="http://schemas.microsoft.com/office/drawing/2014/main" id="{88A83FAF-E6DE-B555-8785-F6B7F80BA577}"/>
              </a:ext>
            </a:extLst>
          </p:cNvPr>
          <p:cNvSpPr/>
          <p:nvPr/>
        </p:nvSpPr>
        <p:spPr>
          <a:xfrm>
            <a:off x="8575028" y="2202883"/>
            <a:ext cx="414131" cy="414131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Bahnschrift Condensed" panose="020B0502040204020203" pitchFamily="34" charset="0"/>
            </a:endParaRPr>
          </a:p>
        </p:txBody>
      </p:sp>
      <p:grpSp>
        <p:nvGrpSpPr>
          <p:cNvPr id="123" name="Gruppieren 122">
            <a:extLst>
              <a:ext uri="{FF2B5EF4-FFF2-40B4-BE49-F238E27FC236}">
                <a16:creationId xmlns:a16="http://schemas.microsoft.com/office/drawing/2014/main" id="{DE0F7A91-7F50-BA83-93FF-A67242AD69B5}"/>
              </a:ext>
            </a:extLst>
          </p:cNvPr>
          <p:cNvGrpSpPr/>
          <p:nvPr/>
        </p:nvGrpSpPr>
        <p:grpSpPr>
          <a:xfrm>
            <a:off x="7410972" y="1929328"/>
            <a:ext cx="948903" cy="1870710"/>
            <a:chOff x="2011041" y="2671471"/>
            <a:chExt cx="948903" cy="1870710"/>
          </a:xfrm>
        </p:grpSpPr>
        <p:sp>
          <p:nvSpPr>
            <p:cNvPr id="124" name="Rechteck: abgerundete Ecken 123">
              <a:extLst>
                <a:ext uri="{FF2B5EF4-FFF2-40B4-BE49-F238E27FC236}">
                  <a16:creationId xmlns:a16="http://schemas.microsoft.com/office/drawing/2014/main" id="{C2534A79-254F-C4ED-BDFF-8D07B37D47FA}"/>
                </a:ext>
              </a:extLst>
            </p:cNvPr>
            <p:cNvSpPr/>
            <p:nvPr/>
          </p:nvSpPr>
          <p:spPr>
            <a:xfrm>
              <a:off x="2011041" y="2671471"/>
              <a:ext cx="948903" cy="1870710"/>
            </a:xfrm>
            <a:prstGeom prst="roundRect">
              <a:avLst>
                <a:gd name="adj" fmla="val 11527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bg2"/>
                </a:solidFill>
                <a:latin typeface="Bahnschrift Condensed" panose="020B0502040204020203" pitchFamily="34" charset="0"/>
              </a:endParaRPr>
            </a:p>
            <a:p>
              <a:pPr algn="ctr"/>
              <a:endParaRPr lang="de-DE" dirty="0">
                <a:solidFill>
                  <a:schemeClr val="bg2"/>
                </a:solidFill>
                <a:latin typeface="Bahnschrift Condensed" panose="020B0502040204020203" pitchFamily="34" charset="0"/>
              </a:endParaRPr>
            </a:p>
            <a:p>
              <a:pPr algn="ctr"/>
              <a:endParaRPr lang="de-DE" dirty="0">
                <a:solidFill>
                  <a:schemeClr val="bg2"/>
                </a:solidFill>
                <a:latin typeface="Bahnschrift Condensed" panose="020B0502040204020203" pitchFamily="34" charset="0"/>
              </a:endParaRPr>
            </a:p>
            <a:p>
              <a:pPr algn="ctr"/>
              <a:endParaRPr lang="de-DE" dirty="0">
                <a:solidFill>
                  <a:schemeClr val="bg2"/>
                </a:solidFill>
                <a:latin typeface="Bahnschrift Condensed" panose="020B0502040204020203" pitchFamily="34" charset="0"/>
              </a:endParaRPr>
            </a:p>
          </p:txBody>
        </p:sp>
        <p:sp>
          <p:nvSpPr>
            <p:cNvPr id="125" name="Ellipse 124">
              <a:extLst>
                <a:ext uri="{FF2B5EF4-FFF2-40B4-BE49-F238E27FC236}">
                  <a16:creationId xmlns:a16="http://schemas.microsoft.com/office/drawing/2014/main" id="{A32E0AAB-DD6F-BFB3-B802-365B1CBD38BF}"/>
                </a:ext>
              </a:extLst>
            </p:cNvPr>
            <p:cNvSpPr/>
            <p:nvPr/>
          </p:nvSpPr>
          <p:spPr>
            <a:xfrm>
              <a:off x="2237842" y="3359176"/>
              <a:ext cx="495300" cy="49530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latin typeface="Bahnschrift Condensed" panose="020B0502040204020203" pitchFamily="34" charset="0"/>
              </a:endParaRPr>
            </a:p>
          </p:txBody>
        </p:sp>
      </p:grpSp>
      <p:grpSp>
        <p:nvGrpSpPr>
          <p:cNvPr id="140" name="Gruppieren 139">
            <a:extLst>
              <a:ext uri="{FF2B5EF4-FFF2-40B4-BE49-F238E27FC236}">
                <a16:creationId xmlns:a16="http://schemas.microsoft.com/office/drawing/2014/main" id="{08371458-5C58-4D9F-3C26-83B53AD43C32}"/>
              </a:ext>
            </a:extLst>
          </p:cNvPr>
          <p:cNvGrpSpPr/>
          <p:nvPr/>
        </p:nvGrpSpPr>
        <p:grpSpPr>
          <a:xfrm>
            <a:off x="4455115" y="1865610"/>
            <a:ext cx="1722991" cy="870449"/>
            <a:chOff x="5141178" y="4394453"/>
            <a:chExt cx="1722991" cy="870449"/>
          </a:xfrm>
        </p:grpSpPr>
        <p:grpSp>
          <p:nvGrpSpPr>
            <p:cNvPr id="113" name="Gruppieren 112">
              <a:extLst>
                <a:ext uri="{FF2B5EF4-FFF2-40B4-BE49-F238E27FC236}">
                  <a16:creationId xmlns:a16="http://schemas.microsoft.com/office/drawing/2014/main" id="{70AFF32F-F22E-B245-CD9C-6D4BF8C15990}"/>
                </a:ext>
              </a:extLst>
            </p:cNvPr>
            <p:cNvGrpSpPr/>
            <p:nvPr/>
          </p:nvGrpSpPr>
          <p:grpSpPr>
            <a:xfrm>
              <a:off x="5141178" y="4394453"/>
              <a:ext cx="1722991" cy="870449"/>
              <a:chOff x="5141178" y="4117399"/>
              <a:chExt cx="1722991" cy="870449"/>
            </a:xfrm>
          </p:grpSpPr>
          <p:sp>
            <p:nvSpPr>
              <p:cNvPr id="114" name="Rechteck: abgerundete Ecken 113">
                <a:extLst>
                  <a:ext uri="{FF2B5EF4-FFF2-40B4-BE49-F238E27FC236}">
                    <a16:creationId xmlns:a16="http://schemas.microsoft.com/office/drawing/2014/main" id="{E8177FA2-266A-3E6B-313D-03B8CE806EA8}"/>
                  </a:ext>
                </a:extLst>
              </p:cNvPr>
              <p:cNvSpPr/>
              <p:nvPr/>
            </p:nvSpPr>
            <p:spPr>
              <a:xfrm rot="5400000">
                <a:off x="5567449" y="3691128"/>
                <a:ext cx="870449" cy="1722991"/>
              </a:xfrm>
              <a:prstGeom prst="roundRect">
                <a:avLst>
                  <a:gd name="adj" fmla="val 11527"/>
                </a:avLst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solidFill>
                    <a:schemeClr val="bg2"/>
                  </a:solidFill>
                  <a:latin typeface="Bahnschrift Condensed" panose="020B0502040204020203" pitchFamily="34" charset="0"/>
                </a:endParaRPr>
              </a:p>
            </p:txBody>
          </p:sp>
          <p:sp>
            <p:nvSpPr>
              <p:cNvPr id="136" name="Rechteck 135">
                <a:extLst>
                  <a:ext uri="{FF2B5EF4-FFF2-40B4-BE49-F238E27FC236}">
                    <a16:creationId xmlns:a16="http://schemas.microsoft.com/office/drawing/2014/main" id="{83410314-8EDA-BB43-06DB-3EE346EC5D62}"/>
                  </a:ext>
                </a:extLst>
              </p:cNvPr>
              <p:cNvSpPr/>
              <p:nvPr/>
            </p:nvSpPr>
            <p:spPr>
              <a:xfrm>
                <a:off x="5648315" y="4203240"/>
                <a:ext cx="171551" cy="457201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latin typeface="Bahnschrift Condensed" panose="020B0502040204020203" pitchFamily="34" charset="0"/>
                </a:endParaRPr>
              </a:p>
            </p:txBody>
          </p:sp>
          <p:sp>
            <p:nvSpPr>
              <p:cNvPr id="128" name="Rechteck 127">
                <a:extLst>
                  <a:ext uri="{FF2B5EF4-FFF2-40B4-BE49-F238E27FC236}">
                    <a16:creationId xmlns:a16="http://schemas.microsoft.com/office/drawing/2014/main" id="{E1951C66-2AFD-9F72-4C93-752E02C9C3F8}"/>
                  </a:ext>
                </a:extLst>
              </p:cNvPr>
              <p:cNvSpPr/>
              <p:nvPr/>
            </p:nvSpPr>
            <p:spPr>
              <a:xfrm>
                <a:off x="5193099" y="4736642"/>
                <a:ext cx="1604307" cy="18387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de-DE" sz="1050" dirty="0">
                  <a:solidFill>
                    <a:schemeClr val="bg1"/>
                  </a:solidFill>
                  <a:latin typeface="Bahnschrift Condensed" panose="020B0502040204020203" pitchFamily="34" charset="0"/>
                </a:endParaRPr>
              </a:p>
            </p:txBody>
          </p:sp>
          <p:sp>
            <p:nvSpPr>
              <p:cNvPr id="130" name="Rechteck 129">
                <a:extLst>
                  <a:ext uri="{FF2B5EF4-FFF2-40B4-BE49-F238E27FC236}">
                    <a16:creationId xmlns:a16="http://schemas.microsoft.com/office/drawing/2014/main" id="{4B36F7FD-E69B-3FCE-9257-5BE76F7413F6}"/>
                  </a:ext>
                </a:extLst>
              </p:cNvPr>
              <p:cNvSpPr/>
              <p:nvPr/>
            </p:nvSpPr>
            <p:spPr>
              <a:xfrm>
                <a:off x="5295225" y="4198169"/>
                <a:ext cx="171551" cy="457201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latin typeface="Bahnschrift Condensed" panose="020B0502040204020203" pitchFamily="34" charset="0"/>
                </a:endParaRPr>
              </a:p>
            </p:txBody>
          </p:sp>
        </p:grpSp>
        <p:sp>
          <p:nvSpPr>
            <p:cNvPr id="138" name="Ellipse 137">
              <a:extLst>
                <a:ext uri="{FF2B5EF4-FFF2-40B4-BE49-F238E27FC236}">
                  <a16:creationId xmlns:a16="http://schemas.microsoft.com/office/drawing/2014/main" id="{66D5CC3D-249D-93E8-5311-BAB0FB817630}"/>
                </a:ext>
              </a:extLst>
            </p:cNvPr>
            <p:cNvSpPr/>
            <p:nvPr/>
          </p:nvSpPr>
          <p:spPr>
            <a:xfrm>
              <a:off x="5935481" y="4504413"/>
              <a:ext cx="414131" cy="414131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latin typeface="Bahnschrift Condensed" panose="020B0502040204020203" pitchFamily="34" charset="0"/>
              </a:endParaRPr>
            </a:p>
          </p:txBody>
        </p:sp>
        <p:sp>
          <p:nvSpPr>
            <p:cNvPr id="139" name="Ellipse 138">
              <a:extLst>
                <a:ext uri="{FF2B5EF4-FFF2-40B4-BE49-F238E27FC236}">
                  <a16:creationId xmlns:a16="http://schemas.microsoft.com/office/drawing/2014/main" id="{19D1BA67-1B13-B86A-18B6-E93A4774D88A}"/>
                </a:ext>
              </a:extLst>
            </p:cNvPr>
            <p:cNvSpPr/>
            <p:nvPr/>
          </p:nvSpPr>
          <p:spPr>
            <a:xfrm>
              <a:off x="6405958" y="4504413"/>
              <a:ext cx="414131" cy="414131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latin typeface="Bahnschrift Condensed" panose="020B0502040204020203" pitchFamily="34" charset="0"/>
              </a:endParaRPr>
            </a:p>
          </p:txBody>
        </p:sp>
      </p:grpSp>
      <p:grpSp>
        <p:nvGrpSpPr>
          <p:cNvPr id="157" name="Gruppieren 156">
            <a:extLst>
              <a:ext uri="{FF2B5EF4-FFF2-40B4-BE49-F238E27FC236}">
                <a16:creationId xmlns:a16="http://schemas.microsoft.com/office/drawing/2014/main" id="{C2B53ECB-FFA5-C081-89A8-C0D9E7AB89B8}"/>
              </a:ext>
            </a:extLst>
          </p:cNvPr>
          <p:cNvGrpSpPr/>
          <p:nvPr/>
        </p:nvGrpSpPr>
        <p:grpSpPr>
          <a:xfrm>
            <a:off x="2586279" y="760629"/>
            <a:ext cx="1722991" cy="870449"/>
            <a:chOff x="5141178" y="4117399"/>
            <a:chExt cx="1722991" cy="870449"/>
          </a:xfrm>
        </p:grpSpPr>
        <p:sp>
          <p:nvSpPr>
            <p:cNvPr id="158" name="Rechteck: abgerundete Ecken 157">
              <a:extLst>
                <a:ext uri="{FF2B5EF4-FFF2-40B4-BE49-F238E27FC236}">
                  <a16:creationId xmlns:a16="http://schemas.microsoft.com/office/drawing/2014/main" id="{85DB550F-0FE6-C86E-D612-925626D39F60}"/>
                </a:ext>
              </a:extLst>
            </p:cNvPr>
            <p:cNvSpPr/>
            <p:nvPr/>
          </p:nvSpPr>
          <p:spPr>
            <a:xfrm rot="5400000">
              <a:off x="5567449" y="3691128"/>
              <a:ext cx="870449" cy="1722991"/>
            </a:xfrm>
            <a:prstGeom prst="roundRect">
              <a:avLst>
                <a:gd name="adj" fmla="val 11527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bg2"/>
                </a:solidFill>
                <a:latin typeface="Bahnschrift Condensed" panose="020B0502040204020203" pitchFamily="34" charset="0"/>
              </a:endParaRPr>
            </a:p>
          </p:txBody>
        </p:sp>
        <p:sp>
          <p:nvSpPr>
            <p:cNvPr id="170" name="Rechteck 169">
              <a:extLst>
                <a:ext uri="{FF2B5EF4-FFF2-40B4-BE49-F238E27FC236}">
                  <a16:creationId xmlns:a16="http://schemas.microsoft.com/office/drawing/2014/main" id="{6784E13B-BA24-5C2C-1D11-A58A335D152E}"/>
                </a:ext>
              </a:extLst>
            </p:cNvPr>
            <p:cNvSpPr/>
            <p:nvPr/>
          </p:nvSpPr>
          <p:spPr>
            <a:xfrm>
              <a:off x="5729595" y="4203240"/>
              <a:ext cx="171551" cy="45720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latin typeface="Bahnschrift Condensed" panose="020B0502040204020203" pitchFamily="34" charset="0"/>
              </a:endParaRPr>
            </a:p>
          </p:txBody>
        </p:sp>
        <p:sp>
          <p:nvSpPr>
            <p:cNvPr id="168" name="Rechteck 167">
              <a:extLst>
                <a:ext uri="{FF2B5EF4-FFF2-40B4-BE49-F238E27FC236}">
                  <a16:creationId xmlns:a16="http://schemas.microsoft.com/office/drawing/2014/main" id="{DDDC63B1-1859-C783-0170-A6399FE029AA}"/>
                </a:ext>
              </a:extLst>
            </p:cNvPr>
            <p:cNvSpPr/>
            <p:nvPr/>
          </p:nvSpPr>
          <p:spPr>
            <a:xfrm>
              <a:off x="6144443" y="4203240"/>
              <a:ext cx="171551" cy="45720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latin typeface="Bahnschrift Condensed" panose="020B0502040204020203" pitchFamily="34" charset="0"/>
              </a:endParaRPr>
            </a:p>
          </p:txBody>
        </p:sp>
        <p:sp>
          <p:nvSpPr>
            <p:cNvPr id="166" name="Rechteck 165">
              <a:extLst>
                <a:ext uri="{FF2B5EF4-FFF2-40B4-BE49-F238E27FC236}">
                  <a16:creationId xmlns:a16="http://schemas.microsoft.com/office/drawing/2014/main" id="{B014A3B9-4EC7-1E4F-9345-76960215DE75}"/>
                </a:ext>
              </a:extLst>
            </p:cNvPr>
            <p:cNvSpPr/>
            <p:nvPr/>
          </p:nvSpPr>
          <p:spPr>
            <a:xfrm>
              <a:off x="6542761" y="4198169"/>
              <a:ext cx="171551" cy="45720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latin typeface="Bahnschrift Condensed" panose="020B0502040204020203" pitchFamily="34" charset="0"/>
              </a:endParaRPr>
            </a:p>
          </p:txBody>
        </p:sp>
        <p:sp>
          <p:nvSpPr>
            <p:cNvPr id="162" name="Rechteck 161">
              <a:extLst>
                <a:ext uri="{FF2B5EF4-FFF2-40B4-BE49-F238E27FC236}">
                  <a16:creationId xmlns:a16="http://schemas.microsoft.com/office/drawing/2014/main" id="{EB9B2639-79F6-6764-B998-FDE0FC473F86}"/>
                </a:ext>
              </a:extLst>
            </p:cNvPr>
            <p:cNvSpPr/>
            <p:nvPr/>
          </p:nvSpPr>
          <p:spPr>
            <a:xfrm>
              <a:off x="5193099" y="4736642"/>
              <a:ext cx="1604307" cy="18387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de-DE" sz="1050" dirty="0">
                <a:solidFill>
                  <a:schemeClr val="bg1"/>
                </a:solidFill>
                <a:latin typeface="Bahnschrift Condensed" panose="020B0502040204020203" pitchFamily="34" charset="0"/>
              </a:endParaRPr>
            </a:p>
          </p:txBody>
        </p:sp>
        <p:sp>
          <p:nvSpPr>
            <p:cNvPr id="164" name="Rechteck 163">
              <a:extLst>
                <a:ext uri="{FF2B5EF4-FFF2-40B4-BE49-F238E27FC236}">
                  <a16:creationId xmlns:a16="http://schemas.microsoft.com/office/drawing/2014/main" id="{6982F891-0D45-B188-6313-429A0E2CD77B}"/>
                </a:ext>
              </a:extLst>
            </p:cNvPr>
            <p:cNvSpPr/>
            <p:nvPr/>
          </p:nvSpPr>
          <p:spPr>
            <a:xfrm>
              <a:off x="5320625" y="4198169"/>
              <a:ext cx="171551" cy="45720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latin typeface="Bahnschrift Condensed" panose="020B0502040204020203" pitchFamily="34" charset="0"/>
              </a:endParaRPr>
            </a:p>
          </p:txBody>
        </p:sp>
      </p:grpSp>
      <p:sp>
        <p:nvSpPr>
          <p:cNvPr id="173" name="Ellipse 172">
            <a:extLst>
              <a:ext uri="{FF2B5EF4-FFF2-40B4-BE49-F238E27FC236}">
                <a16:creationId xmlns:a16="http://schemas.microsoft.com/office/drawing/2014/main" id="{A459BC71-AC6B-3982-4B98-B480AB67CB0E}"/>
              </a:ext>
            </a:extLst>
          </p:cNvPr>
          <p:cNvSpPr/>
          <p:nvPr/>
        </p:nvSpPr>
        <p:spPr>
          <a:xfrm>
            <a:off x="1419727" y="5948369"/>
            <a:ext cx="414131" cy="414131"/>
          </a:xfrm>
          <a:prstGeom prst="ellipse">
            <a:avLst/>
          </a:prstGeom>
          <a:pattFill prst="wdUpDiag">
            <a:fgClr>
              <a:schemeClr val="tx1"/>
            </a:fgClr>
            <a:bgClr>
              <a:schemeClr val="tx1">
                <a:lumMod val="85000"/>
                <a:lumOff val="15000"/>
              </a:schemeClr>
            </a:bgClr>
          </a:pattFill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Bahnschrift Condensed" panose="020B0502040204020203" pitchFamily="34" charset="0"/>
            </a:endParaRPr>
          </a:p>
        </p:txBody>
      </p:sp>
      <p:sp>
        <p:nvSpPr>
          <p:cNvPr id="174" name="Ellipse 173">
            <a:extLst>
              <a:ext uri="{FF2B5EF4-FFF2-40B4-BE49-F238E27FC236}">
                <a16:creationId xmlns:a16="http://schemas.microsoft.com/office/drawing/2014/main" id="{651F198C-BF16-46B1-EE41-8CDA89A2262C}"/>
              </a:ext>
            </a:extLst>
          </p:cNvPr>
          <p:cNvSpPr/>
          <p:nvPr/>
        </p:nvSpPr>
        <p:spPr>
          <a:xfrm>
            <a:off x="1981556" y="5948369"/>
            <a:ext cx="414131" cy="414131"/>
          </a:xfrm>
          <a:prstGeom prst="ellipse">
            <a:avLst/>
          </a:prstGeom>
          <a:pattFill prst="wdUpDiag">
            <a:fgClr>
              <a:schemeClr val="tx1"/>
            </a:fgClr>
            <a:bgClr>
              <a:schemeClr val="tx1">
                <a:lumMod val="85000"/>
                <a:lumOff val="15000"/>
              </a:schemeClr>
            </a:bgClr>
          </a:pattFill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Bahnschrift Condensed" panose="020B0502040204020203" pitchFamily="34" charset="0"/>
            </a:endParaRPr>
          </a:p>
        </p:txBody>
      </p:sp>
      <p:sp>
        <p:nvSpPr>
          <p:cNvPr id="175" name="Ellipse 174">
            <a:extLst>
              <a:ext uri="{FF2B5EF4-FFF2-40B4-BE49-F238E27FC236}">
                <a16:creationId xmlns:a16="http://schemas.microsoft.com/office/drawing/2014/main" id="{3E977AE1-ABED-B786-358F-A46CEF769C62}"/>
              </a:ext>
            </a:extLst>
          </p:cNvPr>
          <p:cNvSpPr/>
          <p:nvPr/>
        </p:nvSpPr>
        <p:spPr>
          <a:xfrm>
            <a:off x="2543385" y="5948369"/>
            <a:ext cx="414131" cy="414131"/>
          </a:xfrm>
          <a:prstGeom prst="ellipse">
            <a:avLst/>
          </a:prstGeom>
          <a:pattFill prst="wdUpDiag">
            <a:fgClr>
              <a:schemeClr val="tx1"/>
            </a:fgClr>
            <a:bgClr>
              <a:schemeClr val="tx1">
                <a:lumMod val="85000"/>
                <a:lumOff val="15000"/>
              </a:schemeClr>
            </a:bgClr>
          </a:pattFill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Bahnschrift Condensed" panose="020B0502040204020203" pitchFamily="34" charset="0"/>
            </a:endParaRPr>
          </a:p>
        </p:txBody>
      </p:sp>
      <p:grpSp>
        <p:nvGrpSpPr>
          <p:cNvPr id="177" name="Gruppieren 176">
            <a:extLst>
              <a:ext uri="{FF2B5EF4-FFF2-40B4-BE49-F238E27FC236}">
                <a16:creationId xmlns:a16="http://schemas.microsoft.com/office/drawing/2014/main" id="{2BFAF042-6C42-F6C5-0FC2-36D841A9FB03}"/>
              </a:ext>
            </a:extLst>
          </p:cNvPr>
          <p:cNvGrpSpPr/>
          <p:nvPr/>
        </p:nvGrpSpPr>
        <p:grpSpPr>
          <a:xfrm>
            <a:off x="4411095" y="770754"/>
            <a:ext cx="1722991" cy="870449"/>
            <a:chOff x="8141464" y="1616784"/>
            <a:chExt cx="1722991" cy="870449"/>
          </a:xfrm>
        </p:grpSpPr>
        <p:sp>
          <p:nvSpPr>
            <p:cNvPr id="178" name="Rechteck: abgerundete Ecken 177">
              <a:extLst>
                <a:ext uri="{FF2B5EF4-FFF2-40B4-BE49-F238E27FC236}">
                  <a16:creationId xmlns:a16="http://schemas.microsoft.com/office/drawing/2014/main" id="{49D844BC-94F8-9D07-BCAD-D710BBF9A68C}"/>
                </a:ext>
              </a:extLst>
            </p:cNvPr>
            <p:cNvSpPr/>
            <p:nvPr/>
          </p:nvSpPr>
          <p:spPr>
            <a:xfrm rot="5400000">
              <a:off x="8567735" y="1190513"/>
              <a:ext cx="870449" cy="1722991"/>
            </a:xfrm>
            <a:prstGeom prst="roundRect">
              <a:avLst>
                <a:gd name="adj" fmla="val 11527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bg2"/>
                </a:solidFill>
                <a:latin typeface="Bahnschrift Condensed" panose="020B0502040204020203" pitchFamily="34" charset="0"/>
              </a:endParaRPr>
            </a:p>
          </p:txBody>
        </p:sp>
        <p:sp>
          <p:nvSpPr>
            <p:cNvPr id="179" name="Ellipse 178">
              <a:extLst>
                <a:ext uri="{FF2B5EF4-FFF2-40B4-BE49-F238E27FC236}">
                  <a16:creationId xmlns:a16="http://schemas.microsoft.com/office/drawing/2014/main" id="{1101A2E0-2F52-91EA-6414-133DC80C3E29}"/>
                </a:ext>
              </a:extLst>
            </p:cNvPr>
            <p:cNvSpPr/>
            <p:nvPr/>
          </p:nvSpPr>
          <p:spPr>
            <a:xfrm>
              <a:off x="8216709" y="1720764"/>
              <a:ext cx="414131" cy="414131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latin typeface="Bahnschrift Condensed" panose="020B0502040204020203" pitchFamily="34" charset="0"/>
              </a:endParaRPr>
            </a:p>
          </p:txBody>
        </p:sp>
        <p:sp>
          <p:nvSpPr>
            <p:cNvPr id="180" name="Ellipse 179">
              <a:extLst>
                <a:ext uri="{FF2B5EF4-FFF2-40B4-BE49-F238E27FC236}">
                  <a16:creationId xmlns:a16="http://schemas.microsoft.com/office/drawing/2014/main" id="{229E05A3-0E3A-E752-7E5D-DBD8B8F44E86}"/>
                </a:ext>
              </a:extLst>
            </p:cNvPr>
            <p:cNvSpPr/>
            <p:nvPr/>
          </p:nvSpPr>
          <p:spPr>
            <a:xfrm>
              <a:off x="9357192" y="1720763"/>
              <a:ext cx="414131" cy="414131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b="1" dirty="0">
                <a:solidFill>
                  <a:schemeClr val="tx1"/>
                </a:solidFill>
                <a:latin typeface="Bahnschrift Condensed" panose="020B0502040204020203" pitchFamily="34" charset="0"/>
              </a:endParaRPr>
            </a:p>
          </p:txBody>
        </p:sp>
        <p:sp>
          <p:nvSpPr>
            <p:cNvPr id="181" name="Ellipse 180">
              <a:extLst>
                <a:ext uri="{FF2B5EF4-FFF2-40B4-BE49-F238E27FC236}">
                  <a16:creationId xmlns:a16="http://schemas.microsoft.com/office/drawing/2014/main" id="{891E7E2F-F021-9E9D-B42E-7F18396748E0}"/>
                </a:ext>
              </a:extLst>
            </p:cNvPr>
            <p:cNvSpPr/>
            <p:nvPr/>
          </p:nvSpPr>
          <p:spPr>
            <a:xfrm>
              <a:off x="8786950" y="1720763"/>
              <a:ext cx="414131" cy="414131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latin typeface="Bahnschrift Condensed" panose="020B0502040204020203" pitchFamily="34" charset="0"/>
              </a:endParaRPr>
            </a:p>
          </p:txBody>
        </p:sp>
        <p:sp>
          <p:nvSpPr>
            <p:cNvPr id="182" name="Rechteck 181">
              <a:extLst>
                <a:ext uri="{FF2B5EF4-FFF2-40B4-BE49-F238E27FC236}">
                  <a16:creationId xmlns:a16="http://schemas.microsoft.com/office/drawing/2014/main" id="{0136025F-D35A-C149-E413-E867F1C60AA3}"/>
                </a:ext>
              </a:extLst>
            </p:cNvPr>
            <p:cNvSpPr/>
            <p:nvPr/>
          </p:nvSpPr>
          <p:spPr>
            <a:xfrm>
              <a:off x="8216709" y="2225447"/>
              <a:ext cx="1604307" cy="18387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de-DE" sz="1050" dirty="0">
                <a:solidFill>
                  <a:schemeClr val="bg1"/>
                </a:solidFill>
                <a:latin typeface="Bahnschrift Condensed" panose="020B0502040204020203" pitchFamily="34" charset="0"/>
              </a:endParaRPr>
            </a:p>
          </p:txBody>
        </p:sp>
      </p:grpSp>
      <p:sp>
        <p:nvSpPr>
          <p:cNvPr id="183" name="Ellipse 182">
            <a:extLst>
              <a:ext uri="{FF2B5EF4-FFF2-40B4-BE49-F238E27FC236}">
                <a16:creationId xmlns:a16="http://schemas.microsoft.com/office/drawing/2014/main" id="{6EB27392-058C-A249-E399-D550AFB2776B}"/>
              </a:ext>
            </a:extLst>
          </p:cNvPr>
          <p:cNvSpPr/>
          <p:nvPr/>
        </p:nvSpPr>
        <p:spPr>
          <a:xfrm>
            <a:off x="9287278" y="1396932"/>
            <a:ext cx="414131" cy="414131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Bahnschrift Condensed" panose="020B0502040204020203" pitchFamily="34" charset="0"/>
            </a:endParaRPr>
          </a:p>
        </p:txBody>
      </p:sp>
      <p:sp>
        <p:nvSpPr>
          <p:cNvPr id="186" name="Rechteck 185">
            <a:extLst>
              <a:ext uri="{FF2B5EF4-FFF2-40B4-BE49-F238E27FC236}">
                <a16:creationId xmlns:a16="http://schemas.microsoft.com/office/drawing/2014/main" id="{9434E72F-7E4C-66E1-78ED-C41FDB8CB7AF}"/>
              </a:ext>
            </a:extLst>
          </p:cNvPr>
          <p:cNvSpPr/>
          <p:nvPr/>
        </p:nvSpPr>
        <p:spPr>
          <a:xfrm>
            <a:off x="9242780" y="2427536"/>
            <a:ext cx="171551" cy="457201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Bahnschrift Condensed" panose="020B0502040204020203" pitchFamily="34" charset="0"/>
            </a:endParaRPr>
          </a:p>
        </p:txBody>
      </p:sp>
      <p:sp>
        <p:nvSpPr>
          <p:cNvPr id="188" name="Ellipse 187">
            <a:extLst>
              <a:ext uri="{FF2B5EF4-FFF2-40B4-BE49-F238E27FC236}">
                <a16:creationId xmlns:a16="http://schemas.microsoft.com/office/drawing/2014/main" id="{F1ABB197-0575-232E-736D-747B1E652D99}"/>
              </a:ext>
            </a:extLst>
          </p:cNvPr>
          <p:cNvSpPr/>
          <p:nvPr/>
        </p:nvSpPr>
        <p:spPr>
          <a:xfrm>
            <a:off x="9028659" y="3182734"/>
            <a:ext cx="414131" cy="414131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700" dirty="0">
              <a:latin typeface="Bahnschrift Condensed" panose="020B0502040204020203" pitchFamily="34" charset="0"/>
            </a:endParaRPr>
          </a:p>
        </p:txBody>
      </p:sp>
      <p:sp>
        <p:nvSpPr>
          <p:cNvPr id="189" name="Rechteck 188">
            <a:extLst>
              <a:ext uri="{FF2B5EF4-FFF2-40B4-BE49-F238E27FC236}">
                <a16:creationId xmlns:a16="http://schemas.microsoft.com/office/drawing/2014/main" id="{59FE4C54-3756-D771-3A2B-25858C894B17}"/>
              </a:ext>
            </a:extLst>
          </p:cNvPr>
          <p:cNvSpPr/>
          <p:nvPr/>
        </p:nvSpPr>
        <p:spPr>
          <a:xfrm rot="16200000">
            <a:off x="8451913" y="3297864"/>
            <a:ext cx="587636" cy="183873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endParaRPr lang="de-DE" sz="1050" dirty="0">
              <a:solidFill>
                <a:schemeClr val="bg1"/>
              </a:solidFill>
              <a:latin typeface="Bahnschrift Condensed" panose="020B0502040204020203" pitchFamily="34" charset="0"/>
            </a:endParaRPr>
          </a:p>
        </p:txBody>
      </p:sp>
      <p:sp>
        <p:nvSpPr>
          <p:cNvPr id="194" name="Rechteck 193">
            <a:extLst>
              <a:ext uri="{FF2B5EF4-FFF2-40B4-BE49-F238E27FC236}">
                <a16:creationId xmlns:a16="http://schemas.microsoft.com/office/drawing/2014/main" id="{28E9F7CD-4157-4C57-1A24-D9AB8D4DC5CA}"/>
              </a:ext>
            </a:extLst>
          </p:cNvPr>
          <p:cNvSpPr/>
          <p:nvPr/>
        </p:nvSpPr>
        <p:spPr>
          <a:xfrm>
            <a:off x="3219245" y="5944589"/>
            <a:ext cx="221612" cy="457201"/>
          </a:xfrm>
          <a:prstGeom prst="rect">
            <a:avLst/>
          </a:prstGeom>
          <a:pattFill prst="wdUpDiag">
            <a:fgClr>
              <a:schemeClr val="tx1"/>
            </a:fgClr>
            <a:bgClr>
              <a:schemeClr val="tx1">
                <a:lumMod val="85000"/>
                <a:lumOff val="15000"/>
              </a:schemeClr>
            </a:bgClr>
          </a:patt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Bahnschrift Condensed" panose="020B0502040204020203" pitchFamily="34" charset="0"/>
            </a:endParaRPr>
          </a:p>
        </p:txBody>
      </p:sp>
      <p:sp>
        <p:nvSpPr>
          <p:cNvPr id="195" name="Rechteck 194">
            <a:extLst>
              <a:ext uri="{FF2B5EF4-FFF2-40B4-BE49-F238E27FC236}">
                <a16:creationId xmlns:a16="http://schemas.microsoft.com/office/drawing/2014/main" id="{A27F3444-7935-3A12-2F7B-51438FCD4BFF}"/>
              </a:ext>
            </a:extLst>
          </p:cNvPr>
          <p:cNvSpPr/>
          <p:nvPr/>
        </p:nvSpPr>
        <p:spPr>
          <a:xfrm>
            <a:off x="3594110" y="5944683"/>
            <a:ext cx="221612" cy="457201"/>
          </a:xfrm>
          <a:prstGeom prst="rect">
            <a:avLst/>
          </a:prstGeom>
          <a:pattFill prst="wdUpDiag">
            <a:fgClr>
              <a:schemeClr val="tx1"/>
            </a:fgClr>
            <a:bgClr>
              <a:schemeClr val="tx1">
                <a:lumMod val="85000"/>
                <a:lumOff val="15000"/>
              </a:schemeClr>
            </a:bgClr>
          </a:patt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Bahnschrift Condensed" panose="020B0502040204020203" pitchFamily="34" charset="0"/>
            </a:endParaRPr>
          </a:p>
        </p:txBody>
      </p:sp>
      <p:sp>
        <p:nvSpPr>
          <p:cNvPr id="196" name="Rechteck 195">
            <a:extLst>
              <a:ext uri="{FF2B5EF4-FFF2-40B4-BE49-F238E27FC236}">
                <a16:creationId xmlns:a16="http://schemas.microsoft.com/office/drawing/2014/main" id="{291DEF71-4A60-EBA6-B734-C65EAC698C84}"/>
              </a:ext>
            </a:extLst>
          </p:cNvPr>
          <p:cNvSpPr/>
          <p:nvPr/>
        </p:nvSpPr>
        <p:spPr>
          <a:xfrm>
            <a:off x="3934569" y="5944588"/>
            <a:ext cx="221612" cy="457201"/>
          </a:xfrm>
          <a:prstGeom prst="rect">
            <a:avLst/>
          </a:prstGeom>
          <a:pattFill prst="wdUpDiag">
            <a:fgClr>
              <a:schemeClr val="tx1"/>
            </a:fgClr>
            <a:bgClr>
              <a:schemeClr val="tx1">
                <a:lumMod val="85000"/>
                <a:lumOff val="15000"/>
              </a:schemeClr>
            </a:bgClr>
          </a:patt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Bahnschrift Condensed" panose="020B0502040204020203" pitchFamily="34" charset="0"/>
            </a:endParaRPr>
          </a:p>
        </p:txBody>
      </p:sp>
      <p:grpSp>
        <p:nvGrpSpPr>
          <p:cNvPr id="197" name="Gruppieren 196">
            <a:extLst>
              <a:ext uri="{FF2B5EF4-FFF2-40B4-BE49-F238E27FC236}">
                <a16:creationId xmlns:a16="http://schemas.microsoft.com/office/drawing/2014/main" id="{6200EAD8-EF90-ACB5-F78A-723D54692A17}"/>
              </a:ext>
            </a:extLst>
          </p:cNvPr>
          <p:cNvGrpSpPr/>
          <p:nvPr/>
        </p:nvGrpSpPr>
        <p:grpSpPr>
          <a:xfrm>
            <a:off x="5080430" y="4762233"/>
            <a:ext cx="251791" cy="457201"/>
            <a:chOff x="3366688" y="801755"/>
            <a:chExt cx="251791" cy="457201"/>
          </a:xfrm>
        </p:grpSpPr>
        <p:sp>
          <p:nvSpPr>
            <p:cNvPr id="198" name="Rechteck 197">
              <a:extLst>
                <a:ext uri="{FF2B5EF4-FFF2-40B4-BE49-F238E27FC236}">
                  <a16:creationId xmlns:a16="http://schemas.microsoft.com/office/drawing/2014/main" id="{87B6ADFD-FFF2-6C36-DED8-3CB543B4D431}"/>
                </a:ext>
              </a:extLst>
            </p:cNvPr>
            <p:cNvSpPr/>
            <p:nvPr/>
          </p:nvSpPr>
          <p:spPr>
            <a:xfrm>
              <a:off x="3410619" y="801755"/>
              <a:ext cx="171551" cy="457201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latin typeface="Bahnschrift Condensed" panose="020B0502040204020203" pitchFamily="34" charset="0"/>
              </a:endParaRPr>
            </a:p>
          </p:txBody>
        </p:sp>
        <p:sp>
          <p:nvSpPr>
            <p:cNvPr id="199" name="Rechteck 198">
              <a:extLst>
                <a:ext uri="{FF2B5EF4-FFF2-40B4-BE49-F238E27FC236}">
                  <a16:creationId xmlns:a16="http://schemas.microsoft.com/office/drawing/2014/main" id="{EDEBE3E7-6B62-B2F5-CA06-BA6B03D036D7}"/>
                </a:ext>
              </a:extLst>
            </p:cNvPr>
            <p:cNvSpPr/>
            <p:nvPr/>
          </p:nvSpPr>
          <p:spPr>
            <a:xfrm>
              <a:off x="3366688" y="962437"/>
              <a:ext cx="251791" cy="135836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latin typeface="Bahnschrift Condensed" panose="020B0502040204020203" pitchFamily="34" charset="0"/>
              </a:endParaRPr>
            </a:p>
          </p:txBody>
        </p:sp>
      </p:grpSp>
      <p:grpSp>
        <p:nvGrpSpPr>
          <p:cNvPr id="200" name="Gruppieren 199">
            <a:extLst>
              <a:ext uri="{FF2B5EF4-FFF2-40B4-BE49-F238E27FC236}">
                <a16:creationId xmlns:a16="http://schemas.microsoft.com/office/drawing/2014/main" id="{0AAD4796-9E87-74A0-C6D9-B9DD76EBB013}"/>
              </a:ext>
            </a:extLst>
          </p:cNvPr>
          <p:cNvGrpSpPr/>
          <p:nvPr/>
        </p:nvGrpSpPr>
        <p:grpSpPr>
          <a:xfrm>
            <a:off x="5579842" y="4766919"/>
            <a:ext cx="371060" cy="457201"/>
            <a:chOff x="2743564" y="712302"/>
            <a:chExt cx="371060" cy="457201"/>
          </a:xfrm>
        </p:grpSpPr>
        <p:sp>
          <p:nvSpPr>
            <p:cNvPr id="201" name="Rechteck 200">
              <a:extLst>
                <a:ext uri="{FF2B5EF4-FFF2-40B4-BE49-F238E27FC236}">
                  <a16:creationId xmlns:a16="http://schemas.microsoft.com/office/drawing/2014/main" id="{D3243D03-3CC8-55C4-418B-BC29F4F71685}"/>
                </a:ext>
              </a:extLst>
            </p:cNvPr>
            <p:cNvSpPr/>
            <p:nvPr/>
          </p:nvSpPr>
          <p:spPr>
            <a:xfrm>
              <a:off x="2843319" y="712302"/>
              <a:ext cx="171551" cy="457201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latin typeface="Bahnschrift Condensed" panose="020B0502040204020203" pitchFamily="34" charset="0"/>
              </a:endParaRPr>
            </a:p>
          </p:txBody>
        </p:sp>
        <p:sp>
          <p:nvSpPr>
            <p:cNvPr id="202" name="Rechteck 201">
              <a:extLst>
                <a:ext uri="{FF2B5EF4-FFF2-40B4-BE49-F238E27FC236}">
                  <a16:creationId xmlns:a16="http://schemas.microsoft.com/office/drawing/2014/main" id="{D60E68AB-6B58-1B5B-3F4A-65FB42DA825A}"/>
                </a:ext>
              </a:extLst>
            </p:cNvPr>
            <p:cNvSpPr/>
            <p:nvPr/>
          </p:nvSpPr>
          <p:spPr>
            <a:xfrm>
              <a:off x="2743564" y="854942"/>
              <a:ext cx="371060" cy="152402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latin typeface="Bahnschrift Condensed" panose="020B0502040204020203" pitchFamily="34" charset="0"/>
              </a:endParaRPr>
            </a:p>
          </p:txBody>
        </p:sp>
      </p:grpSp>
      <p:grpSp>
        <p:nvGrpSpPr>
          <p:cNvPr id="203" name="Gruppieren 202">
            <a:extLst>
              <a:ext uri="{FF2B5EF4-FFF2-40B4-BE49-F238E27FC236}">
                <a16:creationId xmlns:a16="http://schemas.microsoft.com/office/drawing/2014/main" id="{F07A4D82-94E7-13EA-9BA2-879F5C2EEF97}"/>
              </a:ext>
            </a:extLst>
          </p:cNvPr>
          <p:cNvGrpSpPr/>
          <p:nvPr/>
        </p:nvGrpSpPr>
        <p:grpSpPr>
          <a:xfrm>
            <a:off x="6260096" y="4762233"/>
            <a:ext cx="271671" cy="457201"/>
            <a:chOff x="2140182" y="848138"/>
            <a:chExt cx="271671" cy="457201"/>
          </a:xfrm>
        </p:grpSpPr>
        <p:sp>
          <p:nvSpPr>
            <p:cNvPr id="204" name="Rechteck 203">
              <a:extLst>
                <a:ext uri="{FF2B5EF4-FFF2-40B4-BE49-F238E27FC236}">
                  <a16:creationId xmlns:a16="http://schemas.microsoft.com/office/drawing/2014/main" id="{399E0C0C-01A4-A443-FB9E-D96989547C19}"/>
                </a:ext>
              </a:extLst>
            </p:cNvPr>
            <p:cNvSpPr/>
            <p:nvPr/>
          </p:nvSpPr>
          <p:spPr>
            <a:xfrm>
              <a:off x="2190243" y="848138"/>
              <a:ext cx="171551" cy="457201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latin typeface="Bahnschrift Condensed" panose="020B0502040204020203" pitchFamily="34" charset="0"/>
              </a:endParaRPr>
            </a:p>
          </p:txBody>
        </p:sp>
        <p:sp>
          <p:nvSpPr>
            <p:cNvPr id="205" name="Rechteck 204">
              <a:extLst>
                <a:ext uri="{FF2B5EF4-FFF2-40B4-BE49-F238E27FC236}">
                  <a16:creationId xmlns:a16="http://schemas.microsoft.com/office/drawing/2014/main" id="{FFCD6222-C836-3FA7-812F-04B14F754ADC}"/>
                </a:ext>
              </a:extLst>
            </p:cNvPr>
            <p:cNvSpPr/>
            <p:nvPr/>
          </p:nvSpPr>
          <p:spPr>
            <a:xfrm>
              <a:off x="2140182" y="944215"/>
              <a:ext cx="271671" cy="271671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latin typeface="Bahnschrift Condensed" panose="020B0502040204020203" pitchFamily="34" charset="0"/>
              </a:endParaRPr>
            </a:p>
          </p:txBody>
        </p:sp>
      </p:grpSp>
      <p:grpSp>
        <p:nvGrpSpPr>
          <p:cNvPr id="211" name="Gruppieren 210">
            <a:extLst>
              <a:ext uri="{FF2B5EF4-FFF2-40B4-BE49-F238E27FC236}">
                <a16:creationId xmlns:a16="http://schemas.microsoft.com/office/drawing/2014/main" id="{DAF257F6-83E3-0F0C-FF82-0A910076AEE6}"/>
              </a:ext>
            </a:extLst>
          </p:cNvPr>
          <p:cNvGrpSpPr/>
          <p:nvPr/>
        </p:nvGrpSpPr>
        <p:grpSpPr>
          <a:xfrm>
            <a:off x="6823104" y="4762233"/>
            <a:ext cx="330942" cy="457201"/>
            <a:chOff x="6865747" y="5066705"/>
            <a:chExt cx="330942" cy="457201"/>
          </a:xfrm>
        </p:grpSpPr>
        <p:sp>
          <p:nvSpPr>
            <p:cNvPr id="206" name="Rechteck 205">
              <a:extLst>
                <a:ext uri="{FF2B5EF4-FFF2-40B4-BE49-F238E27FC236}">
                  <a16:creationId xmlns:a16="http://schemas.microsoft.com/office/drawing/2014/main" id="{5769404E-1C30-9CA1-B1EB-09480C94D513}"/>
                </a:ext>
              </a:extLst>
            </p:cNvPr>
            <p:cNvSpPr/>
            <p:nvPr/>
          </p:nvSpPr>
          <p:spPr>
            <a:xfrm>
              <a:off x="6952250" y="5066705"/>
              <a:ext cx="171551" cy="457201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latin typeface="Bahnschrift Condensed" panose="020B0502040204020203" pitchFamily="34" charset="0"/>
              </a:endParaRPr>
            </a:p>
          </p:txBody>
        </p:sp>
        <p:sp>
          <p:nvSpPr>
            <p:cNvPr id="207" name="Ellipse 206">
              <a:extLst>
                <a:ext uri="{FF2B5EF4-FFF2-40B4-BE49-F238E27FC236}">
                  <a16:creationId xmlns:a16="http://schemas.microsoft.com/office/drawing/2014/main" id="{620B1736-0B52-B7F2-1CB5-39CFC2D19A1A}"/>
                </a:ext>
              </a:extLst>
            </p:cNvPr>
            <p:cNvSpPr/>
            <p:nvPr/>
          </p:nvSpPr>
          <p:spPr>
            <a:xfrm>
              <a:off x="6865747" y="5123208"/>
              <a:ext cx="330942" cy="33094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latin typeface="Bahnschrift Condensed" panose="020B0502040204020203" pitchFamily="34" charset="0"/>
              </a:endParaRPr>
            </a:p>
          </p:txBody>
        </p:sp>
      </p:grpSp>
      <p:sp>
        <p:nvSpPr>
          <p:cNvPr id="208" name="Ellipse 207">
            <a:extLst>
              <a:ext uri="{FF2B5EF4-FFF2-40B4-BE49-F238E27FC236}">
                <a16:creationId xmlns:a16="http://schemas.microsoft.com/office/drawing/2014/main" id="{AE4B6EBF-F9E3-8BF7-6071-66B2D971BE5A}"/>
              </a:ext>
            </a:extLst>
          </p:cNvPr>
          <p:cNvSpPr/>
          <p:nvPr/>
        </p:nvSpPr>
        <p:spPr>
          <a:xfrm>
            <a:off x="7938523" y="4702493"/>
            <a:ext cx="414131" cy="41413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Bahnschrift Condensed" panose="020B0502040204020203" pitchFamily="34" charset="0"/>
            </a:endParaRPr>
          </a:p>
        </p:txBody>
      </p:sp>
      <p:sp>
        <p:nvSpPr>
          <p:cNvPr id="209" name="Ellipse 208">
            <a:extLst>
              <a:ext uri="{FF2B5EF4-FFF2-40B4-BE49-F238E27FC236}">
                <a16:creationId xmlns:a16="http://schemas.microsoft.com/office/drawing/2014/main" id="{F997F108-66B0-4AD4-5F7B-16D620659F15}"/>
              </a:ext>
            </a:extLst>
          </p:cNvPr>
          <p:cNvSpPr/>
          <p:nvPr/>
        </p:nvSpPr>
        <p:spPr>
          <a:xfrm>
            <a:off x="8507630" y="4702493"/>
            <a:ext cx="414131" cy="41413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Bahnschrift Condensed" panose="020B0502040204020203" pitchFamily="34" charset="0"/>
            </a:endParaRPr>
          </a:p>
        </p:txBody>
      </p:sp>
      <p:sp>
        <p:nvSpPr>
          <p:cNvPr id="210" name="Ellipse 209">
            <a:extLst>
              <a:ext uri="{FF2B5EF4-FFF2-40B4-BE49-F238E27FC236}">
                <a16:creationId xmlns:a16="http://schemas.microsoft.com/office/drawing/2014/main" id="{B378E040-3A9C-2FBC-D4B5-596C51079DBA}"/>
              </a:ext>
            </a:extLst>
          </p:cNvPr>
          <p:cNvSpPr/>
          <p:nvPr/>
        </p:nvSpPr>
        <p:spPr>
          <a:xfrm>
            <a:off x="9087846" y="4691798"/>
            <a:ext cx="414131" cy="41413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Bahnschrift Condensed" panose="020B0502040204020203" pitchFamily="34" charset="0"/>
            </a:endParaRPr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77EC7859-8E25-DCE0-757D-2BA8E6369C4B}"/>
              </a:ext>
            </a:extLst>
          </p:cNvPr>
          <p:cNvSpPr/>
          <p:nvPr/>
        </p:nvSpPr>
        <p:spPr>
          <a:xfrm>
            <a:off x="6471593" y="3260035"/>
            <a:ext cx="609565" cy="4235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Bahnschrift Condensed" panose="020B0502040204020203" pitchFamily="34" charset="0"/>
            </a:endParaRP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A259C0CB-DD56-5D2F-D396-B88ED3D40D1E}"/>
              </a:ext>
            </a:extLst>
          </p:cNvPr>
          <p:cNvSpPr/>
          <p:nvPr/>
        </p:nvSpPr>
        <p:spPr>
          <a:xfrm>
            <a:off x="7580640" y="3241014"/>
            <a:ext cx="609565" cy="4235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Bahnschrift Condensed" panose="020B0502040204020203" pitchFamily="34" charset="0"/>
            </a:endParaRP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088BF7E6-8151-60BD-87A5-3291F38D4288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5759409" y="6008557"/>
            <a:ext cx="388920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000" dirty="0">
                <a:latin typeface="Bahnschrift Condensed" panose="020B0502040204020203" pitchFamily="34" charset="0"/>
              </a:rPr>
              <a:t>TrainCab Konfigurator</a:t>
            </a: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67686564-9379-25B4-3B58-191D675CADDA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5166899" y="4043754"/>
            <a:ext cx="18582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>
                <a:latin typeface="Bahnschrift Condensed" panose="020B0502040204020203" pitchFamily="34" charset="0"/>
              </a:rPr>
              <a:t>Hebelaufsätze</a:t>
            </a: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58238188-9238-1F64-6046-EA7A9675B47C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7771982" y="4043754"/>
            <a:ext cx="17636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>
                <a:latin typeface="Bahnschrift Condensed" panose="020B0502040204020203" pitchFamily="34" charset="0"/>
              </a:rPr>
              <a:t>Tasten 24mm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48F064E1-F794-1FF5-55D2-BA4FCCFDD3FC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269305" y="813962"/>
            <a:ext cx="173156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>
                <a:latin typeface="Bahnschrift Condensed" panose="020B0502040204020203" pitchFamily="34" charset="0"/>
              </a:rPr>
              <a:t>Beispiel Pult </a:t>
            </a:r>
          </a:p>
          <a:p>
            <a:r>
              <a:rPr lang="de-DE" sz="2800" dirty="0">
                <a:latin typeface="Bahnschrift Condensed" panose="020B0502040204020203" pitchFamily="34" charset="0"/>
              </a:rPr>
              <a:t>links</a:t>
            </a: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7C3E018B-DA5C-DDA4-F13F-49995E266C01}"/>
              </a:ext>
            </a:extLst>
          </p:cNvPr>
          <p:cNvSpPr txBox="1"/>
          <p:nvPr/>
        </p:nvSpPr>
        <p:spPr>
          <a:xfrm>
            <a:off x="3154919" y="130008"/>
            <a:ext cx="260039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>
                <a:latin typeface="Bahnschrift Condensed" panose="020B0502040204020203" pitchFamily="34" charset="0"/>
              </a:rPr>
              <a:t>Blenden Mittelboxen</a:t>
            </a:r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663E93A5-5641-8CDF-93C5-6BB58565AF7A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9876514" y="1811063"/>
            <a:ext cx="1584088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>
                <a:latin typeface="Bahnschrift Condensed" panose="020B0502040204020203" pitchFamily="34" charset="0"/>
              </a:rPr>
              <a:t>Alternative </a:t>
            </a:r>
          </a:p>
          <a:p>
            <a:r>
              <a:rPr lang="de-DE" sz="2800" dirty="0">
                <a:latin typeface="Bahnschrift Condensed" panose="020B0502040204020203" pitchFamily="34" charset="0"/>
              </a:rPr>
              <a:t>Blende</a:t>
            </a:r>
          </a:p>
          <a:p>
            <a:r>
              <a:rPr lang="de-DE" sz="2800" dirty="0">
                <a:latin typeface="Bahnschrift Condensed" panose="020B0502040204020203" pitchFamily="34" charset="0"/>
              </a:rPr>
              <a:t>rechts</a:t>
            </a: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D7A71187-A3EB-3BCE-67A0-EDB47E7A8978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535700" y="4909558"/>
            <a:ext cx="23663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>
                <a:latin typeface="Bahnschrift Condensed" panose="020B0502040204020203" pitchFamily="34" charset="0"/>
              </a:rPr>
              <a:t>Blindabdeckungen</a:t>
            </a:r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A2279D50-042E-5023-0A0E-FA82A9364A62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0024064" y="3586069"/>
            <a:ext cx="199125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>
                <a:latin typeface="Bahnschrift Condensed" panose="020B0502040204020203" pitchFamily="34" charset="0"/>
              </a:rPr>
              <a:t>Drehschalter o.</a:t>
            </a:r>
          </a:p>
          <a:p>
            <a:r>
              <a:rPr lang="de-DE" sz="2800" dirty="0">
                <a:latin typeface="Bahnschrift Condensed" panose="020B0502040204020203" pitchFamily="34" charset="0"/>
              </a:rPr>
              <a:t>Notaus 22mm</a:t>
            </a:r>
          </a:p>
        </p:txBody>
      </p:sp>
    </p:spTree>
    <p:extLst>
      <p:ext uri="{BB962C8B-B14F-4D97-AF65-F5344CB8AC3E}">
        <p14:creationId xmlns:p14="http://schemas.microsoft.com/office/powerpoint/2010/main" val="32554637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CBCF23-0B8D-567F-BE4D-AF5A81DEAC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Textfeld 163">
            <a:extLst>
              <a:ext uri="{FF2B5EF4-FFF2-40B4-BE49-F238E27FC236}">
                <a16:creationId xmlns:a16="http://schemas.microsoft.com/office/drawing/2014/main" id="{81AB3B28-34E5-B465-8284-67E1E1D6C996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4261602" y="5626608"/>
            <a:ext cx="388920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000" dirty="0">
                <a:latin typeface="Bahnschrift Condensed" panose="020B0502040204020203" pitchFamily="34" charset="0"/>
              </a:rPr>
              <a:t>TrainCab Konfigurator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9D742FD4-4C64-1B23-D646-62C2AC1EE1EE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4925925" y="5128686"/>
            <a:ext cx="20281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>
                <a:latin typeface="Bahnschrift Condensed" panose="020B0502040204020203" pitchFamily="34" charset="0"/>
              </a:rPr>
              <a:t>Gerrys Entwurf</a:t>
            </a:r>
          </a:p>
        </p:txBody>
      </p:sp>
      <p:pic>
        <p:nvPicPr>
          <p:cNvPr id="205" name="Grafik 204">
            <a:extLst>
              <a:ext uri="{FF2B5EF4-FFF2-40B4-BE49-F238E27FC236}">
                <a16:creationId xmlns:a16="http://schemas.microsoft.com/office/drawing/2014/main" id="{A655725E-F77D-31D4-C99C-66885B3D21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99226"/>
            <a:ext cx="12192000" cy="4011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99911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</Words>
  <PresentationFormat>Breitbild</PresentationFormat>
  <Paragraphs>38</Paragraphs>
  <Slides>3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3</vt:i4>
      </vt:variant>
    </vt:vector>
  </HeadingPairs>
  <TitlesOfParts>
    <vt:vector size="9" baseType="lpstr">
      <vt:lpstr>Aptos</vt:lpstr>
      <vt:lpstr>Aptos Display</vt:lpstr>
      <vt:lpstr>Arial</vt:lpstr>
      <vt:lpstr>Arial Narrow</vt:lpstr>
      <vt:lpstr>Bahnschrift Condensed</vt:lpstr>
      <vt:lpstr>Office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terms:created xsi:type="dcterms:W3CDTF">2026-05-29T17:44:58Z</dcterms:created>
  <dcterms:modified xsi:type="dcterms:W3CDTF">2026-06-05T16:53:43Z</dcterms:modified>
</cp:coreProperties>
</file>