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2700" y="-10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0553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2181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735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090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59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925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926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261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8457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1310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025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B78AB-A36B-4207-85B7-21FC6364BF3D}" type="datetimeFigureOut">
              <a:rPr lang="de-DE" smtClean="0"/>
              <a:t>03.04.2017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7C37B-6603-48DE-8F3A-5F16B64CF1D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3085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 descr="C:\Program Files (x86)\Steam\userdata\157503997\760\remote\24010\screenshots\2017012513430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75" y="-61913"/>
            <a:ext cx="18288000" cy="1028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bgerundetes Rechteck 3"/>
          <p:cNvSpPr/>
          <p:nvPr/>
        </p:nvSpPr>
        <p:spPr>
          <a:xfrm>
            <a:off x="5580112" y="188640"/>
            <a:ext cx="6480720" cy="9865096"/>
          </a:xfrm>
          <a:prstGeom prst="roundRect">
            <a:avLst>
              <a:gd name="adj" fmla="val 5889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latin typeface="Out AEG LCD" panose="00000400000000000000" pitchFamily="2" charset="0"/>
                <a:cs typeface="Arial" panose="020B0604020202020204" pitchFamily="34" charset="0"/>
              </a:rPr>
              <a:t>Zielanzeigenverzeichnis</a:t>
            </a: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 smtClean="0">
              <a:latin typeface="Out AEG LCD" panose="00000400000000000000" pitchFamily="2" charset="0"/>
              <a:cs typeface="Arial" panose="020B0604020202020204" pitchFamily="34" charset="0"/>
            </a:endParaRPr>
          </a:p>
          <a:p>
            <a:pPr algn="ctr"/>
            <a:endParaRPr lang="de-DE" sz="2400" dirty="0">
              <a:latin typeface="Out AEG LCD" panose="00000400000000000000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656023"/>
              </p:ext>
            </p:extLst>
          </p:nvPr>
        </p:nvGraphicFramePr>
        <p:xfrm>
          <a:off x="5772472" y="521032"/>
          <a:ext cx="6096000" cy="9509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256703">
                <a:tc>
                  <a:txBody>
                    <a:bodyPr/>
                    <a:lstStyle/>
                    <a:p>
                      <a:r>
                        <a:rPr lang="de-DE" sz="2000" b="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Nicht einsteigen</a:t>
                      </a:r>
                      <a:endParaRPr lang="de-DE" sz="2000" b="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RB91 Iserlohn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[Leerfeld]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RB91 Letmathe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Dienstfahrt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Flöha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Köln</a:t>
                      </a:r>
                      <a:r>
                        <a:rPr lang="de-DE" sz="2000" baseline="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 Hbf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Berthelsdorf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Koblenz Hbf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Grosshartmannsdorf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München Hbf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RB81 Lübeck Hbf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Augsburg Hbf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RB81</a:t>
                      </a:r>
                      <a:r>
                        <a:rPr lang="de-DE" sz="2000" baseline="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 Bad-Oldesloe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Hamburg Hbf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Kronach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Hannover</a:t>
                      </a:r>
                      <a:r>
                        <a:rPr lang="de-DE" sz="2000" baseline="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 Hbf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Wallenfels/Tal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Wildau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Dürrenwaid/Tal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Hosvenn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Nordhalben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</a:t>
                      </a:r>
                      <a:r>
                        <a:rPr lang="de-DE" sz="16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Altenburg Hauptbahnhof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Bad Steben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Köblitz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</a:t>
                      </a:r>
                      <a:r>
                        <a:rPr lang="de-DE" sz="2000" baseline="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 Naila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Bad-Rinckenburg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95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 Schwarzenbach/Wald</a:t>
                      </a:r>
                      <a:endParaRPr lang="de-DE" sz="195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Berlin-Gesundbrunnen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Halsbrücke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Leipzig Hauptbahnhof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Brand-Erbisdorf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5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Lutherstadt-Wittenberg</a:t>
                      </a:r>
                      <a:endParaRPr lang="de-DE" sz="185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Rinckenstadt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Trier Hbf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Köbler Wald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RB94 Traben-Trarbach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Leerfahrt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Flughafen</a:t>
                      </a:r>
                      <a:r>
                        <a:rPr lang="de-DE" sz="2000" baseline="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 BBI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RB23</a:t>
                      </a:r>
                      <a:r>
                        <a:rPr lang="de-DE" sz="2000" baseline="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 Andernach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RB94 Bullay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RB30 Bonn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Freiberg (Sachs)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RB30 </a:t>
                      </a:r>
                      <a:r>
                        <a:rPr lang="de-DE" sz="2000" dirty="0" err="1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Ahrbrück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RB91 Siegen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DB </a:t>
                      </a:r>
                      <a:r>
                        <a:rPr lang="de-DE" sz="2000" dirty="0" err="1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Regio</a:t>
                      </a:r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 Hessen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rgbClr val="92D050"/>
                          </a:solidFill>
                          <a:latin typeface="24 LED" panose="020B0603050302020204" pitchFamily="34" charset="0"/>
                        </a:rPr>
                        <a:t>RB91 Hagen Hbf</a:t>
                      </a:r>
                      <a:endParaRPr lang="de-DE" sz="2000" dirty="0">
                        <a:solidFill>
                          <a:srgbClr val="92D050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24 LED" panose="020B0603050302020204" pitchFamily="34" charset="0"/>
                        </a:rPr>
                        <a:t>Stand: </a:t>
                      </a:r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24 LED" panose="020B0603050302020204" pitchFamily="34" charset="0"/>
                        </a:rPr>
                        <a:t>03.04.2017</a:t>
                      </a:r>
                      <a:endParaRPr lang="de-DE" sz="2000" dirty="0">
                        <a:solidFill>
                          <a:schemeClr val="tx1"/>
                        </a:solidFill>
                        <a:latin typeface="24 LED" panose="020B06030503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10392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Bildschirmpräsentation (4:3)</PresentationFormat>
  <Paragraphs>73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Marvin Luca Reinelt</dc:creator>
  <cp:lastModifiedBy>Marvin Luca Reinelt</cp:lastModifiedBy>
  <cp:revision>3</cp:revision>
  <dcterms:created xsi:type="dcterms:W3CDTF">2017-01-25T12:57:58Z</dcterms:created>
  <dcterms:modified xsi:type="dcterms:W3CDTF">2017-04-03T15:39:36Z</dcterms:modified>
</cp:coreProperties>
</file>